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4.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5.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6.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7.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8.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9.xml" ContentType="application/vnd.openxmlformats-officedocument.theme+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10.xml" ContentType="application/vnd.openxmlformats-officedocument.theme+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theme/theme11.xml" ContentType="application/vnd.openxmlformats-officedocument.theme+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theme/theme12.xml" ContentType="application/vnd.openxmlformats-officedocument.theme+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34" r:id="rId4"/>
    <p:sldMasterId id="2147483745" r:id="rId5"/>
    <p:sldMasterId id="2147483752" r:id="rId6"/>
    <p:sldMasterId id="2147483775" r:id="rId7"/>
    <p:sldMasterId id="2147483789" r:id="rId8"/>
    <p:sldMasterId id="2147483806" r:id="rId9"/>
    <p:sldMasterId id="2147483826" r:id="rId10"/>
    <p:sldMasterId id="2147483839" r:id="rId11"/>
    <p:sldMasterId id="2147483869" r:id="rId12"/>
    <p:sldMasterId id="2147483903" r:id="rId13"/>
    <p:sldMasterId id="2147483931" r:id="rId14"/>
    <p:sldMasterId id="2147483989" r:id="rId15"/>
    <p:sldMasterId id="2147484004" r:id="rId16"/>
  </p:sldMasterIdLst>
  <p:notesMasterIdLst>
    <p:notesMasterId r:id="rId84"/>
  </p:notesMasterIdLst>
  <p:handoutMasterIdLst>
    <p:handoutMasterId r:id="rId85"/>
  </p:handoutMasterIdLst>
  <p:sldIdLst>
    <p:sldId id="1540" r:id="rId17"/>
    <p:sldId id="1561" r:id="rId18"/>
    <p:sldId id="257" r:id="rId19"/>
    <p:sldId id="480" r:id="rId20"/>
    <p:sldId id="465" r:id="rId21"/>
    <p:sldId id="492" r:id="rId22"/>
    <p:sldId id="484" r:id="rId23"/>
    <p:sldId id="467" r:id="rId24"/>
    <p:sldId id="468" r:id="rId25"/>
    <p:sldId id="309" r:id="rId26"/>
    <p:sldId id="269" r:id="rId27"/>
    <p:sldId id="498" r:id="rId28"/>
    <p:sldId id="495" r:id="rId29"/>
    <p:sldId id="496" r:id="rId30"/>
    <p:sldId id="427" r:id="rId31"/>
    <p:sldId id="385" r:id="rId32"/>
    <p:sldId id="1578" r:id="rId33"/>
    <p:sldId id="1577" r:id="rId34"/>
    <p:sldId id="494" r:id="rId35"/>
    <p:sldId id="493" r:id="rId36"/>
    <p:sldId id="1579" r:id="rId37"/>
    <p:sldId id="1582" r:id="rId38"/>
    <p:sldId id="1583" r:id="rId39"/>
    <p:sldId id="277" r:id="rId40"/>
    <p:sldId id="279" r:id="rId41"/>
    <p:sldId id="296" r:id="rId42"/>
    <p:sldId id="1547" r:id="rId43"/>
    <p:sldId id="1586" r:id="rId44"/>
    <p:sldId id="1587" r:id="rId45"/>
    <p:sldId id="1541" r:id="rId46"/>
    <p:sldId id="318" r:id="rId47"/>
    <p:sldId id="331" r:id="rId48"/>
    <p:sldId id="333" r:id="rId49"/>
    <p:sldId id="325" r:id="rId50"/>
    <p:sldId id="324" r:id="rId51"/>
    <p:sldId id="276" r:id="rId52"/>
    <p:sldId id="1585" r:id="rId53"/>
    <p:sldId id="299" r:id="rId54"/>
    <p:sldId id="497" r:id="rId55"/>
    <p:sldId id="1548" r:id="rId56"/>
    <p:sldId id="1549" r:id="rId57"/>
    <p:sldId id="1567" r:id="rId58"/>
    <p:sldId id="1568" r:id="rId59"/>
    <p:sldId id="1569" r:id="rId60"/>
    <p:sldId id="1542" r:id="rId61"/>
    <p:sldId id="1536" r:id="rId62"/>
    <p:sldId id="1589" r:id="rId63"/>
    <p:sldId id="1537" r:id="rId64"/>
    <p:sldId id="1538" r:id="rId65"/>
    <p:sldId id="1562" r:id="rId66"/>
    <p:sldId id="1539" r:id="rId67"/>
    <p:sldId id="1575" r:id="rId68"/>
    <p:sldId id="1590" r:id="rId69"/>
    <p:sldId id="1563" r:id="rId70"/>
    <p:sldId id="1565" r:id="rId71"/>
    <p:sldId id="1564" r:id="rId72"/>
    <p:sldId id="1559" r:id="rId73"/>
    <p:sldId id="350" r:id="rId74"/>
    <p:sldId id="1560" r:id="rId75"/>
    <p:sldId id="327" r:id="rId76"/>
    <p:sldId id="1571" r:id="rId77"/>
    <p:sldId id="1570" r:id="rId78"/>
    <p:sldId id="1551" r:id="rId79"/>
    <p:sldId id="1592" r:id="rId80"/>
    <p:sldId id="1555" r:id="rId81"/>
    <p:sldId id="1588" r:id="rId82"/>
    <p:sldId id="1591" r:id="rId83"/>
  </p:sldIdLst>
  <p:sldSz cx="12192000" cy="6858000"/>
  <p:notesSz cx="6797675" cy="99282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117" userDrawn="1">
          <p15:clr>
            <a:srgbClr val="A4A3A4"/>
          </p15:clr>
        </p15:guide>
        <p15:guide id="2" pos="7529" userDrawn="1">
          <p15:clr>
            <a:srgbClr val="A4A3A4"/>
          </p15:clr>
        </p15:guide>
        <p15:guide id="3" orient="horz" pos="391" userDrawn="1">
          <p15:clr>
            <a:srgbClr val="A4A3A4"/>
          </p15:clr>
        </p15:guide>
        <p15:guide id="4" orient="horz" pos="73" userDrawn="1">
          <p15:clr>
            <a:srgbClr val="A4A3A4"/>
          </p15:clr>
        </p15:guide>
        <p15:guide id="5" pos="5776"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C406D"/>
    <a:srgbClr val="0C1DB8"/>
    <a:srgbClr val="DD7A0F"/>
    <a:srgbClr val="820E21"/>
    <a:srgbClr val="442B58"/>
    <a:srgbClr val="812143"/>
    <a:srgbClr val="5B7813"/>
    <a:srgbClr val="95C11F"/>
    <a:srgbClr val="091932"/>
    <a:srgbClr val="633E8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D9FB996-B91D-4952-91CE-54AD13F68445}" v="511" dt="2023-09-18T00:38:50.28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88" autoAdjust="0"/>
    <p:restoredTop sz="95112" autoAdjust="0"/>
  </p:normalViewPr>
  <p:slideViewPr>
    <p:cSldViewPr>
      <p:cViewPr varScale="1">
        <p:scale>
          <a:sx n="61" d="100"/>
          <a:sy n="61" d="100"/>
        </p:scale>
        <p:origin x="102" y="1704"/>
      </p:cViewPr>
      <p:guideLst>
        <p:guide orient="horz" pos="1117"/>
        <p:guide pos="7529"/>
        <p:guide orient="horz" pos="391"/>
        <p:guide orient="horz" pos="73"/>
        <p:guide pos="5776"/>
      </p:guideLst>
    </p:cSldViewPr>
  </p:slideViewPr>
  <p:outlineViewPr>
    <p:cViewPr>
      <p:scale>
        <a:sx n="33" d="100"/>
        <a:sy n="33" d="100"/>
      </p:scale>
      <p:origin x="0" y="-6348"/>
    </p:cViewPr>
  </p:outlineViewPr>
  <p:notesTextViewPr>
    <p:cViewPr>
      <p:scale>
        <a:sx n="3" d="2"/>
        <a:sy n="3" d="2"/>
      </p:scale>
      <p:origin x="0" y="0"/>
    </p:cViewPr>
  </p:notesTextViewPr>
  <p:sorterViewPr>
    <p:cViewPr>
      <p:scale>
        <a:sx n="100" d="100"/>
        <a:sy n="100" d="100"/>
      </p:scale>
      <p:origin x="0" y="0"/>
    </p:cViewPr>
  </p:sorterViewPr>
  <p:notesViewPr>
    <p:cSldViewPr>
      <p:cViewPr varScale="1">
        <p:scale>
          <a:sx n="47" d="100"/>
          <a:sy n="47" d="100"/>
        </p:scale>
        <p:origin x="2792" y="4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0.xml"/><Relationship Id="rId21" Type="http://schemas.openxmlformats.org/officeDocument/2006/relationships/slide" Target="slides/slide5.xml"/><Relationship Id="rId42" Type="http://schemas.openxmlformats.org/officeDocument/2006/relationships/slide" Target="slides/slide26.xml"/><Relationship Id="rId47" Type="http://schemas.openxmlformats.org/officeDocument/2006/relationships/slide" Target="slides/slide31.xml"/><Relationship Id="rId63" Type="http://schemas.openxmlformats.org/officeDocument/2006/relationships/slide" Target="slides/slide47.xml"/><Relationship Id="rId68" Type="http://schemas.openxmlformats.org/officeDocument/2006/relationships/slide" Target="slides/slide52.xml"/><Relationship Id="rId84" Type="http://schemas.openxmlformats.org/officeDocument/2006/relationships/notesMaster" Target="notesMasters/notesMaster1.xml"/><Relationship Id="rId89" Type="http://schemas.openxmlformats.org/officeDocument/2006/relationships/tableStyles" Target="tableStyles.xml"/><Relationship Id="rId16" Type="http://schemas.openxmlformats.org/officeDocument/2006/relationships/slideMaster" Target="slideMasters/slideMaster13.xml"/><Relationship Id="rId11" Type="http://schemas.openxmlformats.org/officeDocument/2006/relationships/slideMaster" Target="slideMasters/slideMaster8.xml"/><Relationship Id="rId32" Type="http://schemas.openxmlformats.org/officeDocument/2006/relationships/slide" Target="slides/slide16.xml"/><Relationship Id="rId37" Type="http://schemas.openxmlformats.org/officeDocument/2006/relationships/slide" Target="slides/slide21.xml"/><Relationship Id="rId53" Type="http://schemas.openxmlformats.org/officeDocument/2006/relationships/slide" Target="slides/slide37.xml"/><Relationship Id="rId58" Type="http://schemas.openxmlformats.org/officeDocument/2006/relationships/slide" Target="slides/slide42.xml"/><Relationship Id="rId74" Type="http://schemas.openxmlformats.org/officeDocument/2006/relationships/slide" Target="slides/slide58.xml"/><Relationship Id="rId79" Type="http://schemas.openxmlformats.org/officeDocument/2006/relationships/slide" Target="slides/slide63.xml"/><Relationship Id="rId5" Type="http://schemas.openxmlformats.org/officeDocument/2006/relationships/slideMaster" Target="slideMasters/slideMaster2.xml"/><Relationship Id="rId90" Type="http://schemas.microsoft.com/office/2016/11/relationships/changesInfo" Target="changesInfos/changesInfo1.xml"/><Relationship Id="rId14" Type="http://schemas.openxmlformats.org/officeDocument/2006/relationships/slideMaster" Target="slideMasters/slideMaster11.xml"/><Relationship Id="rId22" Type="http://schemas.openxmlformats.org/officeDocument/2006/relationships/slide" Target="slides/slide6.xml"/><Relationship Id="rId27" Type="http://schemas.openxmlformats.org/officeDocument/2006/relationships/slide" Target="slides/slide11.xml"/><Relationship Id="rId30" Type="http://schemas.openxmlformats.org/officeDocument/2006/relationships/slide" Target="slides/slide14.xml"/><Relationship Id="rId35" Type="http://schemas.openxmlformats.org/officeDocument/2006/relationships/slide" Target="slides/slide19.xml"/><Relationship Id="rId43" Type="http://schemas.openxmlformats.org/officeDocument/2006/relationships/slide" Target="slides/slide27.xml"/><Relationship Id="rId48" Type="http://schemas.openxmlformats.org/officeDocument/2006/relationships/slide" Target="slides/slide32.xml"/><Relationship Id="rId56" Type="http://schemas.openxmlformats.org/officeDocument/2006/relationships/slide" Target="slides/slide40.xml"/><Relationship Id="rId64" Type="http://schemas.openxmlformats.org/officeDocument/2006/relationships/slide" Target="slides/slide48.xml"/><Relationship Id="rId69" Type="http://schemas.openxmlformats.org/officeDocument/2006/relationships/slide" Target="slides/slide53.xml"/><Relationship Id="rId77" Type="http://schemas.openxmlformats.org/officeDocument/2006/relationships/slide" Target="slides/slide61.xml"/><Relationship Id="rId8" Type="http://schemas.openxmlformats.org/officeDocument/2006/relationships/slideMaster" Target="slideMasters/slideMaster5.xml"/><Relationship Id="rId51" Type="http://schemas.openxmlformats.org/officeDocument/2006/relationships/slide" Target="slides/slide35.xml"/><Relationship Id="rId72" Type="http://schemas.openxmlformats.org/officeDocument/2006/relationships/slide" Target="slides/slide56.xml"/><Relationship Id="rId80" Type="http://schemas.openxmlformats.org/officeDocument/2006/relationships/slide" Target="slides/slide64.xml"/><Relationship Id="rId85" Type="http://schemas.openxmlformats.org/officeDocument/2006/relationships/handoutMaster" Target="handoutMasters/handoutMaster1.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1.xml"/><Relationship Id="rId25" Type="http://schemas.openxmlformats.org/officeDocument/2006/relationships/slide" Target="slides/slide9.xml"/><Relationship Id="rId33" Type="http://schemas.openxmlformats.org/officeDocument/2006/relationships/slide" Target="slides/slide17.xml"/><Relationship Id="rId38" Type="http://schemas.openxmlformats.org/officeDocument/2006/relationships/slide" Target="slides/slide22.xml"/><Relationship Id="rId46" Type="http://schemas.openxmlformats.org/officeDocument/2006/relationships/slide" Target="slides/slide30.xml"/><Relationship Id="rId59" Type="http://schemas.openxmlformats.org/officeDocument/2006/relationships/slide" Target="slides/slide43.xml"/><Relationship Id="rId67" Type="http://schemas.openxmlformats.org/officeDocument/2006/relationships/slide" Target="slides/slide51.xml"/><Relationship Id="rId20" Type="http://schemas.openxmlformats.org/officeDocument/2006/relationships/slide" Target="slides/slide4.xml"/><Relationship Id="rId41" Type="http://schemas.openxmlformats.org/officeDocument/2006/relationships/slide" Target="slides/slide25.xml"/><Relationship Id="rId54" Type="http://schemas.openxmlformats.org/officeDocument/2006/relationships/slide" Target="slides/slide38.xml"/><Relationship Id="rId62" Type="http://schemas.openxmlformats.org/officeDocument/2006/relationships/slide" Target="slides/slide46.xml"/><Relationship Id="rId70" Type="http://schemas.openxmlformats.org/officeDocument/2006/relationships/slide" Target="slides/slide54.xml"/><Relationship Id="rId75" Type="http://schemas.openxmlformats.org/officeDocument/2006/relationships/slide" Target="slides/slide59.xml"/><Relationship Id="rId83" Type="http://schemas.openxmlformats.org/officeDocument/2006/relationships/slide" Target="slides/slide67.xml"/><Relationship Id="rId88" Type="http://schemas.openxmlformats.org/officeDocument/2006/relationships/theme" Target="theme/theme1.xml"/><Relationship Id="rId9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Master" Target="slideMasters/slideMaster12.xml"/><Relationship Id="rId23" Type="http://schemas.openxmlformats.org/officeDocument/2006/relationships/slide" Target="slides/slide7.xml"/><Relationship Id="rId28" Type="http://schemas.openxmlformats.org/officeDocument/2006/relationships/slide" Target="slides/slide12.xml"/><Relationship Id="rId36" Type="http://schemas.openxmlformats.org/officeDocument/2006/relationships/slide" Target="slides/slide20.xml"/><Relationship Id="rId49" Type="http://schemas.openxmlformats.org/officeDocument/2006/relationships/slide" Target="slides/slide33.xml"/><Relationship Id="rId57" Type="http://schemas.openxmlformats.org/officeDocument/2006/relationships/slide" Target="slides/slide41.xml"/><Relationship Id="rId10" Type="http://schemas.openxmlformats.org/officeDocument/2006/relationships/slideMaster" Target="slideMasters/slideMaster7.xml"/><Relationship Id="rId31" Type="http://schemas.openxmlformats.org/officeDocument/2006/relationships/slide" Target="slides/slide15.xml"/><Relationship Id="rId44" Type="http://schemas.openxmlformats.org/officeDocument/2006/relationships/slide" Target="slides/slide28.xml"/><Relationship Id="rId52" Type="http://schemas.openxmlformats.org/officeDocument/2006/relationships/slide" Target="slides/slide36.xml"/><Relationship Id="rId60" Type="http://schemas.openxmlformats.org/officeDocument/2006/relationships/slide" Target="slides/slide44.xml"/><Relationship Id="rId65" Type="http://schemas.openxmlformats.org/officeDocument/2006/relationships/slide" Target="slides/slide49.xml"/><Relationship Id="rId73" Type="http://schemas.openxmlformats.org/officeDocument/2006/relationships/slide" Target="slides/slide57.xml"/><Relationship Id="rId78" Type="http://schemas.openxmlformats.org/officeDocument/2006/relationships/slide" Target="slides/slide62.xml"/><Relationship Id="rId81" Type="http://schemas.openxmlformats.org/officeDocument/2006/relationships/slide" Target="slides/slide65.xml"/><Relationship Id="rId86"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 Target="slides/slide2.xml"/><Relationship Id="rId39" Type="http://schemas.openxmlformats.org/officeDocument/2006/relationships/slide" Target="slides/slide23.xml"/><Relationship Id="rId34" Type="http://schemas.openxmlformats.org/officeDocument/2006/relationships/slide" Target="slides/slide18.xml"/><Relationship Id="rId50" Type="http://schemas.openxmlformats.org/officeDocument/2006/relationships/slide" Target="slides/slide34.xml"/><Relationship Id="rId55" Type="http://schemas.openxmlformats.org/officeDocument/2006/relationships/slide" Target="slides/slide39.xml"/><Relationship Id="rId76" Type="http://schemas.openxmlformats.org/officeDocument/2006/relationships/slide" Target="slides/slide60.xml"/><Relationship Id="rId7" Type="http://schemas.openxmlformats.org/officeDocument/2006/relationships/slideMaster" Target="slideMasters/slideMaster4.xml"/><Relationship Id="rId71" Type="http://schemas.openxmlformats.org/officeDocument/2006/relationships/slide" Target="slides/slide55.xml"/><Relationship Id="rId2" Type="http://schemas.openxmlformats.org/officeDocument/2006/relationships/customXml" Target="../customXml/item2.xml"/><Relationship Id="rId29" Type="http://schemas.openxmlformats.org/officeDocument/2006/relationships/slide" Target="slides/slide13.xml"/><Relationship Id="rId24" Type="http://schemas.openxmlformats.org/officeDocument/2006/relationships/slide" Target="slides/slide8.xml"/><Relationship Id="rId40" Type="http://schemas.openxmlformats.org/officeDocument/2006/relationships/slide" Target="slides/slide24.xml"/><Relationship Id="rId45" Type="http://schemas.openxmlformats.org/officeDocument/2006/relationships/slide" Target="slides/slide29.xml"/><Relationship Id="rId66" Type="http://schemas.openxmlformats.org/officeDocument/2006/relationships/slide" Target="slides/slide50.xml"/><Relationship Id="rId87" Type="http://schemas.openxmlformats.org/officeDocument/2006/relationships/viewProps" Target="viewProps.xml"/><Relationship Id="rId61" Type="http://schemas.openxmlformats.org/officeDocument/2006/relationships/slide" Target="slides/slide45.xml"/><Relationship Id="rId82" Type="http://schemas.openxmlformats.org/officeDocument/2006/relationships/slide" Target="slides/slide66.xml"/><Relationship Id="rId19"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k Jolly" userId="01ff667d-c333-4db3-848f-721333c117d9" providerId="ADAL" clId="{9D9FB996-B91D-4952-91CE-54AD13F68445}"/>
    <pc:docChg chg="undo custSel addSld delSld modSld sldOrd delMainMaster">
      <pc:chgData name="Mark Jolly" userId="01ff667d-c333-4db3-848f-721333c117d9" providerId="ADAL" clId="{9D9FB996-B91D-4952-91CE-54AD13F68445}" dt="2023-09-20T20:27:37.415" v="2759" actId="2165"/>
      <pc:docMkLst>
        <pc:docMk/>
      </pc:docMkLst>
      <pc:sldChg chg="del mod modShow">
        <pc:chgData name="Mark Jolly" userId="01ff667d-c333-4db3-848f-721333c117d9" providerId="ADAL" clId="{9D9FB996-B91D-4952-91CE-54AD13F68445}" dt="2023-09-17T23:48:08.043" v="2573" actId="47"/>
        <pc:sldMkLst>
          <pc:docMk/>
          <pc:sldMk cId="3892451141" sldId="256"/>
        </pc:sldMkLst>
      </pc:sldChg>
      <pc:sldChg chg="addSp delSp modSp mod modClrScheme chgLayout">
        <pc:chgData name="Mark Jolly" userId="01ff667d-c333-4db3-848f-721333c117d9" providerId="ADAL" clId="{9D9FB996-B91D-4952-91CE-54AD13F68445}" dt="2023-09-18T00:16:04.328" v="2697" actId="1076"/>
        <pc:sldMkLst>
          <pc:docMk/>
          <pc:sldMk cId="3915082561" sldId="257"/>
        </pc:sldMkLst>
        <pc:spChg chg="add del">
          <ac:chgData name="Mark Jolly" userId="01ff667d-c333-4db3-848f-721333c117d9" providerId="ADAL" clId="{9D9FB996-B91D-4952-91CE-54AD13F68445}" dt="2023-09-17T12:48:19.132" v="712" actId="700"/>
          <ac:spMkLst>
            <pc:docMk/>
            <pc:sldMk cId="3915082561" sldId="257"/>
            <ac:spMk id="2" creationId="{9D1142B7-12FF-5C0E-076D-59D0B8A6BC27}"/>
          </ac:spMkLst>
        </pc:spChg>
        <pc:spChg chg="mod ord">
          <ac:chgData name="Mark Jolly" userId="01ff667d-c333-4db3-848f-721333c117d9" providerId="ADAL" clId="{9D9FB996-B91D-4952-91CE-54AD13F68445}" dt="2023-09-18T00:16:04.328" v="2697" actId="1076"/>
          <ac:spMkLst>
            <pc:docMk/>
            <pc:sldMk cId="3915082561" sldId="257"/>
            <ac:spMk id="3" creationId="{686E9291-2BD0-4A15-D829-CB5621B9731F}"/>
          </ac:spMkLst>
        </pc:spChg>
      </pc:sldChg>
      <pc:sldChg chg="del">
        <pc:chgData name="Mark Jolly" userId="01ff667d-c333-4db3-848f-721333c117d9" providerId="ADAL" clId="{9D9FB996-B91D-4952-91CE-54AD13F68445}" dt="2023-09-17T15:35:42.737" v="1773" actId="47"/>
        <pc:sldMkLst>
          <pc:docMk/>
          <pc:sldMk cId="860759002" sldId="260"/>
        </pc:sldMkLst>
      </pc:sldChg>
      <pc:sldChg chg="addSp delSp modSp mod modClrScheme modAnim chgLayout">
        <pc:chgData name="Mark Jolly" userId="01ff667d-c333-4db3-848f-721333c117d9" providerId="ADAL" clId="{9D9FB996-B91D-4952-91CE-54AD13F68445}" dt="2023-09-17T13:15:51.663" v="865" actId="1076"/>
        <pc:sldMkLst>
          <pc:docMk/>
          <pc:sldMk cId="1896729454" sldId="269"/>
        </pc:sldMkLst>
        <pc:spChg chg="mod ord">
          <ac:chgData name="Mark Jolly" userId="01ff667d-c333-4db3-848f-721333c117d9" providerId="ADAL" clId="{9D9FB996-B91D-4952-91CE-54AD13F68445}" dt="2023-09-15T18:25:46.660" v="374" actId="1076"/>
          <ac:spMkLst>
            <pc:docMk/>
            <pc:sldMk cId="1896729454" sldId="269"/>
            <ac:spMk id="4" creationId="{00000000-0000-0000-0000-000000000000}"/>
          </ac:spMkLst>
        </pc:spChg>
        <pc:picChg chg="add mod">
          <ac:chgData name="Mark Jolly" userId="01ff667d-c333-4db3-848f-721333c117d9" providerId="ADAL" clId="{9D9FB996-B91D-4952-91CE-54AD13F68445}" dt="2023-09-17T13:15:51.663" v="865" actId="1076"/>
          <ac:picMkLst>
            <pc:docMk/>
            <pc:sldMk cId="1896729454" sldId="269"/>
            <ac:picMk id="2" creationId="{5D4EE426-0670-529C-04BC-B42E3362A0F2}"/>
          </ac:picMkLst>
        </pc:picChg>
        <pc:picChg chg="mod ord">
          <ac:chgData name="Mark Jolly" userId="01ff667d-c333-4db3-848f-721333c117d9" providerId="ADAL" clId="{9D9FB996-B91D-4952-91CE-54AD13F68445}" dt="2023-09-17T12:50:38.884" v="778" actId="14100"/>
          <ac:picMkLst>
            <pc:docMk/>
            <pc:sldMk cId="1896729454" sldId="269"/>
            <ac:picMk id="40" creationId="{DC4D0756-7F0E-4E47-8867-7BB707BE2D2E}"/>
          </ac:picMkLst>
        </pc:picChg>
        <pc:picChg chg="del mod ord">
          <ac:chgData name="Mark Jolly" userId="01ff667d-c333-4db3-848f-721333c117d9" providerId="ADAL" clId="{9D9FB996-B91D-4952-91CE-54AD13F68445}" dt="2023-09-15T18:25:17.398" v="364" actId="478"/>
          <ac:picMkLst>
            <pc:docMk/>
            <pc:sldMk cId="1896729454" sldId="269"/>
            <ac:picMk id="41" creationId="{255C2A80-C525-4A44-91D7-A29C913FACEA}"/>
          </ac:picMkLst>
        </pc:picChg>
      </pc:sldChg>
      <pc:sldChg chg="modSp del mod modAnim">
        <pc:chgData name="Mark Jolly" userId="01ff667d-c333-4db3-848f-721333c117d9" providerId="ADAL" clId="{9D9FB996-B91D-4952-91CE-54AD13F68445}" dt="2023-09-17T21:35:09.189" v="1919" actId="47"/>
        <pc:sldMkLst>
          <pc:docMk/>
          <pc:sldMk cId="1584198543" sldId="274"/>
        </pc:sldMkLst>
        <pc:spChg chg="mod">
          <ac:chgData name="Mark Jolly" userId="01ff667d-c333-4db3-848f-721333c117d9" providerId="ADAL" clId="{9D9FB996-B91D-4952-91CE-54AD13F68445}" dt="2023-09-17T15:16:34.490" v="1541" actId="6549"/>
          <ac:spMkLst>
            <pc:docMk/>
            <pc:sldMk cId="1584198543" sldId="274"/>
            <ac:spMk id="2" creationId="{00000000-0000-0000-0000-000000000000}"/>
          </ac:spMkLst>
        </pc:spChg>
        <pc:spChg chg="mod">
          <ac:chgData name="Mark Jolly" userId="01ff667d-c333-4db3-848f-721333c117d9" providerId="ADAL" clId="{9D9FB996-B91D-4952-91CE-54AD13F68445}" dt="2023-09-17T15:17:32.601" v="1550" actId="27636"/>
          <ac:spMkLst>
            <pc:docMk/>
            <pc:sldMk cId="1584198543" sldId="274"/>
            <ac:spMk id="3" creationId="{00000000-0000-0000-0000-000000000000}"/>
          </ac:spMkLst>
        </pc:spChg>
      </pc:sldChg>
      <pc:sldChg chg="modSp modAnim">
        <pc:chgData name="Mark Jolly" userId="01ff667d-c333-4db3-848f-721333c117d9" providerId="ADAL" clId="{9D9FB996-B91D-4952-91CE-54AD13F68445}" dt="2023-09-17T15:18:31.114" v="1556" actId="255"/>
        <pc:sldMkLst>
          <pc:docMk/>
          <pc:sldMk cId="1631205547" sldId="276"/>
        </pc:sldMkLst>
        <pc:spChg chg="mod">
          <ac:chgData name="Mark Jolly" userId="01ff667d-c333-4db3-848f-721333c117d9" providerId="ADAL" clId="{9D9FB996-B91D-4952-91CE-54AD13F68445}" dt="2023-09-17T15:18:31.114" v="1556" actId="255"/>
          <ac:spMkLst>
            <pc:docMk/>
            <pc:sldMk cId="1631205547" sldId="276"/>
            <ac:spMk id="3" creationId="{00000000-0000-0000-0000-000000000000}"/>
          </ac:spMkLst>
        </pc:spChg>
      </pc:sldChg>
      <pc:sldChg chg="del modNotesTx">
        <pc:chgData name="Mark Jolly" userId="01ff667d-c333-4db3-848f-721333c117d9" providerId="ADAL" clId="{9D9FB996-B91D-4952-91CE-54AD13F68445}" dt="2023-09-17T21:19:55.269" v="1796" actId="2696"/>
        <pc:sldMkLst>
          <pc:docMk/>
          <pc:sldMk cId="230368531" sldId="277"/>
        </pc:sldMkLst>
      </pc:sldChg>
      <pc:sldChg chg="modSp modAnim">
        <pc:chgData name="Mark Jolly" userId="01ff667d-c333-4db3-848f-721333c117d9" providerId="ADAL" clId="{9D9FB996-B91D-4952-91CE-54AD13F68445}" dt="2023-09-17T21:21:01.546" v="1799" actId="20578"/>
        <pc:sldMkLst>
          <pc:docMk/>
          <pc:sldMk cId="454629253" sldId="277"/>
        </pc:sldMkLst>
        <pc:spChg chg="mod">
          <ac:chgData name="Mark Jolly" userId="01ff667d-c333-4db3-848f-721333c117d9" providerId="ADAL" clId="{9D9FB996-B91D-4952-91CE-54AD13F68445}" dt="2023-09-17T21:21:01.546" v="1799" actId="20578"/>
          <ac:spMkLst>
            <pc:docMk/>
            <pc:sldMk cId="454629253" sldId="277"/>
            <ac:spMk id="3" creationId="{00000000-0000-0000-0000-000000000000}"/>
          </ac:spMkLst>
        </pc:spChg>
      </pc:sldChg>
      <pc:sldChg chg="modSp del mod ord chgLayout">
        <pc:chgData name="Mark Jolly" userId="01ff667d-c333-4db3-848f-721333c117d9" providerId="ADAL" clId="{9D9FB996-B91D-4952-91CE-54AD13F68445}" dt="2023-09-17T15:22:07.782" v="1573" actId="2696"/>
        <pc:sldMkLst>
          <pc:docMk/>
          <pc:sldMk cId="1393538670" sldId="277"/>
        </pc:sldMkLst>
        <pc:spChg chg="mod ord">
          <ac:chgData name="Mark Jolly" userId="01ff667d-c333-4db3-848f-721333c117d9" providerId="ADAL" clId="{9D9FB996-B91D-4952-91CE-54AD13F68445}" dt="2023-09-17T15:19:41.403" v="1566" actId="700"/>
          <ac:spMkLst>
            <pc:docMk/>
            <pc:sldMk cId="1393538670" sldId="277"/>
            <ac:spMk id="2" creationId="{00000000-0000-0000-0000-000000000000}"/>
          </ac:spMkLst>
        </pc:spChg>
        <pc:spChg chg="mod ord">
          <ac:chgData name="Mark Jolly" userId="01ff667d-c333-4db3-848f-721333c117d9" providerId="ADAL" clId="{9D9FB996-B91D-4952-91CE-54AD13F68445}" dt="2023-09-17T15:19:41.403" v="1566" actId="700"/>
          <ac:spMkLst>
            <pc:docMk/>
            <pc:sldMk cId="1393538670" sldId="277"/>
            <ac:spMk id="3" creationId="{00000000-0000-0000-0000-000000000000}"/>
          </ac:spMkLst>
        </pc:spChg>
      </pc:sldChg>
      <pc:sldChg chg="del">
        <pc:chgData name="Mark Jolly" userId="01ff667d-c333-4db3-848f-721333c117d9" providerId="ADAL" clId="{9D9FB996-B91D-4952-91CE-54AD13F68445}" dt="2023-09-17T15:35:09.032" v="1772" actId="2696"/>
        <pc:sldMkLst>
          <pc:docMk/>
          <pc:sldMk cId="290490920" sldId="279"/>
        </pc:sldMkLst>
      </pc:sldChg>
      <pc:sldChg chg="del">
        <pc:chgData name="Mark Jolly" userId="01ff667d-c333-4db3-848f-721333c117d9" providerId="ADAL" clId="{9D9FB996-B91D-4952-91CE-54AD13F68445}" dt="2023-09-17T21:20:29.944" v="1798" actId="2696"/>
        <pc:sldMkLst>
          <pc:docMk/>
          <pc:sldMk cId="611071180" sldId="279"/>
        </pc:sldMkLst>
      </pc:sldChg>
      <pc:sldChg chg="modSp mod">
        <pc:chgData name="Mark Jolly" userId="01ff667d-c333-4db3-848f-721333c117d9" providerId="ADAL" clId="{9D9FB996-B91D-4952-91CE-54AD13F68445}" dt="2023-09-17T21:25:00.299" v="1822" actId="20577"/>
        <pc:sldMkLst>
          <pc:docMk/>
          <pc:sldMk cId="4035028089" sldId="279"/>
        </pc:sldMkLst>
        <pc:spChg chg="mod">
          <ac:chgData name="Mark Jolly" userId="01ff667d-c333-4db3-848f-721333c117d9" providerId="ADAL" clId="{9D9FB996-B91D-4952-91CE-54AD13F68445}" dt="2023-09-17T21:25:00.299" v="1822" actId="20577"/>
          <ac:spMkLst>
            <pc:docMk/>
            <pc:sldMk cId="4035028089" sldId="279"/>
            <ac:spMk id="4" creationId="{00000000-0000-0000-0000-000000000000}"/>
          </ac:spMkLst>
        </pc:spChg>
        <pc:graphicFrameChg chg="mod modGraphic">
          <ac:chgData name="Mark Jolly" userId="01ff667d-c333-4db3-848f-721333c117d9" providerId="ADAL" clId="{9D9FB996-B91D-4952-91CE-54AD13F68445}" dt="2023-09-17T21:22:34.853" v="1802" actId="14100"/>
          <ac:graphicFrameMkLst>
            <pc:docMk/>
            <pc:sldMk cId="4035028089" sldId="279"/>
            <ac:graphicFrameMk id="11" creationId="{00000000-0000-0000-0000-000000000000}"/>
          </ac:graphicFrameMkLst>
        </pc:graphicFrameChg>
      </pc:sldChg>
      <pc:sldChg chg="del">
        <pc:chgData name="Mark Jolly" userId="01ff667d-c333-4db3-848f-721333c117d9" providerId="ADAL" clId="{9D9FB996-B91D-4952-91CE-54AD13F68445}" dt="2023-09-17T23:51:41.774" v="2587" actId="47"/>
        <pc:sldMkLst>
          <pc:docMk/>
          <pc:sldMk cId="337794823" sldId="283"/>
        </pc:sldMkLst>
      </pc:sldChg>
      <pc:sldChg chg="del">
        <pc:chgData name="Mark Jolly" userId="01ff667d-c333-4db3-848f-721333c117d9" providerId="ADAL" clId="{9D9FB996-B91D-4952-91CE-54AD13F68445}" dt="2023-09-17T15:38:39.706" v="1785" actId="2696"/>
        <pc:sldMkLst>
          <pc:docMk/>
          <pc:sldMk cId="2455700363" sldId="283"/>
        </pc:sldMkLst>
      </pc:sldChg>
      <pc:sldChg chg="modSp modAnim">
        <pc:chgData name="Mark Jolly" userId="01ff667d-c333-4db3-848f-721333c117d9" providerId="ADAL" clId="{9D9FB996-B91D-4952-91CE-54AD13F68445}" dt="2023-09-17T21:26:44.223" v="1848" actId="20577"/>
        <pc:sldMkLst>
          <pc:docMk/>
          <pc:sldMk cId="1280433746" sldId="296"/>
        </pc:sldMkLst>
        <pc:spChg chg="mod">
          <ac:chgData name="Mark Jolly" userId="01ff667d-c333-4db3-848f-721333c117d9" providerId="ADAL" clId="{9D9FB996-B91D-4952-91CE-54AD13F68445}" dt="2023-09-17T21:26:44.223" v="1848" actId="20577"/>
          <ac:spMkLst>
            <pc:docMk/>
            <pc:sldMk cId="1280433746" sldId="296"/>
            <ac:spMk id="3" creationId="{00000000-0000-0000-0000-000000000000}"/>
          </ac:spMkLst>
        </pc:spChg>
      </pc:sldChg>
      <pc:sldChg chg="modSp del mod modClrScheme modAnim chgLayout">
        <pc:chgData name="Mark Jolly" userId="01ff667d-c333-4db3-848f-721333c117d9" providerId="ADAL" clId="{9D9FB996-B91D-4952-91CE-54AD13F68445}" dt="2023-09-17T21:22:09.573" v="1801" actId="2696"/>
        <pc:sldMkLst>
          <pc:docMk/>
          <pc:sldMk cId="3835817818" sldId="296"/>
        </pc:sldMkLst>
        <pc:spChg chg="mod ord">
          <ac:chgData name="Mark Jolly" userId="01ff667d-c333-4db3-848f-721333c117d9" providerId="ADAL" clId="{9D9FB996-B91D-4952-91CE-54AD13F68445}" dt="2023-09-17T15:30:58.798" v="1764" actId="700"/>
          <ac:spMkLst>
            <pc:docMk/>
            <pc:sldMk cId="3835817818" sldId="296"/>
            <ac:spMk id="2" creationId="{00000000-0000-0000-0000-000000000000}"/>
          </ac:spMkLst>
        </pc:spChg>
        <pc:spChg chg="mod ord">
          <ac:chgData name="Mark Jolly" userId="01ff667d-c333-4db3-848f-721333c117d9" providerId="ADAL" clId="{9D9FB996-B91D-4952-91CE-54AD13F68445}" dt="2023-09-17T21:21:18.866" v="1800" actId="20578"/>
          <ac:spMkLst>
            <pc:docMk/>
            <pc:sldMk cId="3835817818" sldId="296"/>
            <ac:spMk id="3" creationId="{00000000-0000-0000-0000-000000000000}"/>
          </ac:spMkLst>
        </pc:spChg>
      </pc:sldChg>
      <pc:sldChg chg="delSp modSp del mod ord">
        <pc:chgData name="Mark Jolly" userId="01ff667d-c333-4db3-848f-721333c117d9" providerId="ADAL" clId="{9D9FB996-B91D-4952-91CE-54AD13F68445}" dt="2023-09-17T13:30:03.557" v="1001" actId="47"/>
        <pc:sldMkLst>
          <pc:docMk/>
          <pc:sldMk cId="329581085" sldId="297"/>
        </pc:sldMkLst>
        <pc:spChg chg="mod">
          <ac:chgData name="Mark Jolly" userId="01ff667d-c333-4db3-848f-721333c117d9" providerId="ADAL" clId="{9D9FB996-B91D-4952-91CE-54AD13F68445}" dt="2023-09-17T13:16:51.967" v="896" actId="20577"/>
          <ac:spMkLst>
            <pc:docMk/>
            <pc:sldMk cId="329581085" sldId="297"/>
            <ac:spMk id="2" creationId="{00000000-0000-0000-0000-000000000000}"/>
          </ac:spMkLst>
        </pc:spChg>
        <pc:picChg chg="del">
          <ac:chgData name="Mark Jolly" userId="01ff667d-c333-4db3-848f-721333c117d9" providerId="ADAL" clId="{9D9FB996-B91D-4952-91CE-54AD13F68445}" dt="2023-09-15T18:14:18.421" v="352" actId="478"/>
          <ac:picMkLst>
            <pc:docMk/>
            <pc:sldMk cId="329581085" sldId="297"/>
            <ac:picMk id="4" creationId="{7260D635-1829-B081-E493-53C6E1976602}"/>
          </ac:picMkLst>
        </pc:picChg>
      </pc:sldChg>
      <pc:sldChg chg="modSp del mod">
        <pc:chgData name="Mark Jolly" userId="01ff667d-c333-4db3-848f-721333c117d9" providerId="ADAL" clId="{9D9FB996-B91D-4952-91CE-54AD13F68445}" dt="2023-09-17T15:38:39.706" v="1785" actId="2696"/>
        <pc:sldMkLst>
          <pc:docMk/>
          <pc:sldMk cId="2603266693" sldId="298"/>
        </pc:sldMkLst>
        <pc:spChg chg="mod">
          <ac:chgData name="Mark Jolly" userId="01ff667d-c333-4db3-848f-721333c117d9" providerId="ADAL" clId="{9D9FB996-B91D-4952-91CE-54AD13F68445}" dt="2023-09-15T17:57:39.610" v="239" actId="27636"/>
          <ac:spMkLst>
            <pc:docMk/>
            <pc:sldMk cId="2603266693" sldId="298"/>
            <ac:spMk id="8" creationId="{00000000-0000-0000-0000-000000000000}"/>
          </ac:spMkLst>
        </pc:spChg>
      </pc:sldChg>
      <pc:sldChg chg="del">
        <pc:chgData name="Mark Jolly" userId="01ff667d-c333-4db3-848f-721333c117d9" providerId="ADAL" clId="{9D9FB996-B91D-4952-91CE-54AD13F68445}" dt="2023-09-17T23:51:41.774" v="2587" actId="47"/>
        <pc:sldMkLst>
          <pc:docMk/>
          <pc:sldMk cId="3437734587" sldId="298"/>
        </pc:sldMkLst>
      </pc:sldChg>
      <pc:sldChg chg="del">
        <pc:chgData name="Mark Jolly" userId="01ff667d-c333-4db3-848f-721333c117d9" providerId="ADAL" clId="{9D9FB996-B91D-4952-91CE-54AD13F68445}" dt="2023-09-17T15:36:25.485" v="1775" actId="2696"/>
        <pc:sldMkLst>
          <pc:docMk/>
          <pc:sldMk cId="2036546729" sldId="299"/>
        </pc:sldMkLst>
      </pc:sldChg>
      <pc:sldChg chg="modSp del mod modClrScheme chgLayout">
        <pc:chgData name="Mark Jolly" userId="01ff667d-c333-4db3-848f-721333c117d9" providerId="ADAL" clId="{9D9FB996-B91D-4952-91CE-54AD13F68445}" dt="2023-09-17T23:06:53.593" v="2122" actId="2696"/>
        <pc:sldMkLst>
          <pc:docMk/>
          <pc:sldMk cId="2101080232" sldId="299"/>
        </pc:sldMkLst>
        <pc:spChg chg="mod ord">
          <ac:chgData name="Mark Jolly" userId="01ff667d-c333-4db3-848f-721333c117d9" providerId="ADAL" clId="{9D9FB996-B91D-4952-91CE-54AD13F68445}" dt="2023-09-17T15:36:48.112" v="1776" actId="700"/>
          <ac:spMkLst>
            <pc:docMk/>
            <pc:sldMk cId="2101080232" sldId="299"/>
            <ac:spMk id="2" creationId="{00000000-0000-0000-0000-000000000000}"/>
          </ac:spMkLst>
        </pc:spChg>
        <pc:spChg chg="mod ord">
          <ac:chgData name="Mark Jolly" userId="01ff667d-c333-4db3-848f-721333c117d9" providerId="ADAL" clId="{9D9FB996-B91D-4952-91CE-54AD13F68445}" dt="2023-09-17T15:37:13.088" v="1778" actId="255"/>
          <ac:spMkLst>
            <pc:docMk/>
            <pc:sldMk cId="2101080232" sldId="299"/>
            <ac:spMk id="3" creationId="{00000000-0000-0000-0000-000000000000}"/>
          </ac:spMkLst>
        </pc:spChg>
      </pc:sldChg>
      <pc:sldChg chg="addSp modSp mod modAnim">
        <pc:chgData name="Mark Jolly" userId="01ff667d-c333-4db3-848f-721333c117d9" providerId="ADAL" clId="{9D9FB996-B91D-4952-91CE-54AD13F68445}" dt="2023-09-18T00:13:53.884" v="2667" actId="1076"/>
        <pc:sldMkLst>
          <pc:docMk/>
          <pc:sldMk cId="2825282340" sldId="299"/>
        </pc:sldMkLst>
        <pc:spChg chg="mod">
          <ac:chgData name="Mark Jolly" userId="01ff667d-c333-4db3-848f-721333c117d9" providerId="ADAL" clId="{9D9FB996-B91D-4952-91CE-54AD13F68445}" dt="2023-09-17T23:09:49.746" v="2220" actId="20577"/>
          <ac:spMkLst>
            <pc:docMk/>
            <pc:sldMk cId="2825282340" sldId="299"/>
            <ac:spMk id="2" creationId="{00000000-0000-0000-0000-000000000000}"/>
          </ac:spMkLst>
        </pc:spChg>
        <pc:spChg chg="mod">
          <ac:chgData name="Mark Jolly" userId="01ff667d-c333-4db3-848f-721333c117d9" providerId="ADAL" clId="{9D9FB996-B91D-4952-91CE-54AD13F68445}" dt="2023-09-18T00:11:57.121" v="2629" actId="6549"/>
          <ac:spMkLst>
            <pc:docMk/>
            <pc:sldMk cId="2825282340" sldId="299"/>
            <ac:spMk id="3" creationId="{00000000-0000-0000-0000-000000000000}"/>
          </ac:spMkLst>
        </pc:spChg>
        <pc:spChg chg="add mod">
          <ac:chgData name="Mark Jolly" userId="01ff667d-c333-4db3-848f-721333c117d9" providerId="ADAL" clId="{9D9FB996-B91D-4952-91CE-54AD13F68445}" dt="2023-09-18T00:12:40.315" v="2633" actId="1076"/>
          <ac:spMkLst>
            <pc:docMk/>
            <pc:sldMk cId="2825282340" sldId="299"/>
            <ac:spMk id="4" creationId="{E26542F5-1600-5960-6E85-17A50E060FEC}"/>
          </ac:spMkLst>
        </pc:spChg>
        <pc:spChg chg="add mod">
          <ac:chgData name="Mark Jolly" userId="01ff667d-c333-4db3-848f-721333c117d9" providerId="ADAL" clId="{9D9FB996-B91D-4952-91CE-54AD13F68445}" dt="2023-09-18T00:13:53.884" v="2667" actId="1076"/>
          <ac:spMkLst>
            <pc:docMk/>
            <pc:sldMk cId="2825282340" sldId="299"/>
            <ac:spMk id="5" creationId="{185EFBB6-87F7-CE35-6413-1B6236A997CC}"/>
          </ac:spMkLst>
        </pc:spChg>
      </pc:sldChg>
      <pc:sldChg chg="addSp delSp modSp mod modClrScheme chgLayout">
        <pc:chgData name="Mark Jolly" userId="01ff667d-c333-4db3-848f-721333c117d9" providerId="ADAL" clId="{9D9FB996-B91D-4952-91CE-54AD13F68445}" dt="2023-09-15T17:43:57.066" v="164" actId="478"/>
        <pc:sldMkLst>
          <pc:docMk/>
          <pc:sldMk cId="1011772609" sldId="309"/>
        </pc:sldMkLst>
        <pc:spChg chg="mod ord">
          <ac:chgData name="Mark Jolly" userId="01ff667d-c333-4db3-848f-721333c117d9" providerId="ADAL" clId="{9D9FB996-B91D-4952-91CE-54AD13F68445}" dt="2023-09-15T17:43:45.034" v="163" actId="700"/>
          <ac:spMkLst>
            <pc:docMk/>
            <pc:sldMk cId="1011772609" sldId="309"/>
            <ac:spMk id="2" creationId="{00000000-0000-0000-0000-000000000000}"/>
          </ac:spMkLst>
        </pc:spChg>
        <pc:spChg chg="mod">
          <ac:chgData name="Mark Jolly" userId="01ff667d-c333-4db3-848f-721333c117d9" providerId="ADAL" clId="{9D9FB996-B91D-4952-91CE-54AD13F68445}" dt="2023-09-15T17:42:48.868" v="156" actId="1076"/>
          <ac:spMkLst>
            <pc:docMk/>
            <pc:sldMk cId="1011772609" sldId="309"/>
            <ac:spMk id="3" creationId="{00000000-0000-0000-0000-000000000000}"/>
          </ac:spMkLst>
        </pc:spChg>
        <pc:spChg chg="mod">
          <ac:chgData name="Mark Jolly" userId="01ff667d-c333-4db3-848f-721333c117d9" providerId="ADAL" clId="{9D9FB996-B91D-4952-91CE-54AD13F68445}" dt="2023-09-15T17:43:18.396" v="162" actId="14100"/>
          <ac:spMkLst>
            <pc:docMk/>
            <pc:sldMk cId="1011772609" sldId="309"/>
            <ac:spMk id="4" creationId="{00000000-0000-0000-0000-000000000000}"/>
          </ac:spMkLst>
        </pc:spChg>
        <pc:spChg chg="add del mod ord">
          <ac:chgData name="Mark Jolly" userId="01ff667d-c333-4db3-848f-721333c117d9" providerId="ADAL" clId="{9D9FB996-B91D-4952-91CE-54AD13F68445}" dt="2023-09-15T17:43:57.066" v="164" actId="478"/>
          <ac:spMkLst>
            <pc:docMk/>
            <pc:sldMk cId="1011772609" sldId="309"/>
            <ac:spMk id="5" creationId="{E47A9606-B48A-E45E-2C1B-C64B490E80A9}"/>
          </ac:spMkLst>
        </pc:spChg>
        <pc:picChg chg="mod">
          <ac:chgData name="Mark Jolly" userId="01ff667d-c333-4db3-848f-721333c117d9" providerId="ADAL" clId="{9D9FB996-B91D-4952-91CE-54AD13F68445}" dt="2023-09-15T17:42:56.185" v="158" actId="14100"/>
          <ac:picMkLst>
            <pc:docMk/>
            <pc:sldMk cId="1011772609" sldId="309"/>
            <ac:picMk id="37891" creationId="{00000000-0000-0000-0000-000000000000}"/>
          </ac:picMkLst>
        </pc:picChg>
      </pc:sldChg>
      <pc:sldChg chg="modSp del mod modAnim chgLayout">
        <pc:chgData name="Mark Jolly" userId="01ff667d-c333-4db3-848f-721333c117d9" providerId="ADAL" clId="{9D9FB996-B91D-4952-91CE-54AD13F68445}" dt="2023-09-17T15:21:28.085" v="1572" actId="2696"/>
        <pc:sldMkLst>
          <pc:docMk/>
          <pc:sldMk cId="908618803" sldId="311"/>
        </pc:sldMkLst>
        <pc:spChg chg="mod ord">
          <ac:chgData name="Mark Jolly" userId="01ff667d-c333-4db3-848f-721333c117d9" providerId="ADAL" clId="{9D9FB996-B91D-4952-91CE-54AD13F68445}" dt="2023-09-17T14:37:10.510" v="1123" actId="1076"/>
          <ac:spMkLst>
            <pc:docMk/>
            <pc:sldMk cId="908618803" sldId="311"/>
            <ac:spMk id="17" creationId="{00000000-0000-0000-0000-000000000000}"/>
          </ac:spMkLst>
        </pc:spChg>
        <pc:spChg chg="mod ord">
          <ac:chgData name="Mark Jolly" userId="01ff667d-c333-4db3-848f-721333c117d9" providerId="ADAL" clId="{9D9FB996-B91D-4952-91CE-54AD13F68445}" dt="2023-09-17T14:36:55.951" v="1122" actId="27636"/>
          <ac:spMkLst>
            <pc:docMk/>
            <pc:sldMk cId="908618803" sldId="311"/>
            <ac:spMk id="18" creationId="{00000000-0000-0000-0000-000000000000}"/>
          </ac:spMkLst>
        </pc:spChg>
      </pc:sldChg>
      <pc:sldChg chg="del">
        <pc:chgData name="Mark Jolly" userId="01ff667d-c333-4db3-848f-721333c117d9" providerId="ADAL" clId="{9D9FB996-B91D-4952-91CE-54AD13F68445}" dt="2023-09-17T23:51:41.774" v="2587" actId="47"/>
        <pc:sldMkLst>
          <pc:docMk/>
          <pc:sldMk cId="3235334553" sldId="311"/>
        </pc:sldMkLst>
      </pc:sldChg>
      <pc:sldChg chg="del">
        <pc:chgData name="Mark Jolly" userId="01ff667d-c333-4db3-848f-721333c117d9" providerId="ADAL" clId="{9D9FB996-B91D-4952-91CE-54AD13F68445}" dt="2023-09-17T15:20:05.092" v="1569" actId="47"/>
        <pc:sldMkLst>
          <pc:docMk/>
          <pc:sldMk cId="2594014713" sldId="322"/>
        </pc:sldMkLst>
      </pc:sldChg>
      <pc:sldChg chg="modSp del mod">
        <pc:chgData name="Mark Jolly" userId="01ff667d-c333-4db3-848f-721333c117d9" providerId="ADAL" clId="{9D9FB996-B91D-4952-91CE-54AD13F68445}" dt="2023-09-17T21:34:34.995" v="1917" actId="47"/>
        <pc:sldMkLst>
          <pc:docMk/>
          <pc:sldMk cId="604590576" sldId="323"/>
        </pc:sldMkLst>
        <pc:spChg chg="mod">
          <ac:chgData name="Mark Jolly" userId="01ff667d-c333-4db3-848f-721333c117d9" providerId="ADAL" clId="{9D9FB996-B91D-4952-91CE-54AD13F68445}" dt="2023-09-17T15:32:52.603" v="1771" actId="6549"/>
          <ac:spMkLst>
            <pc:docMk/>
            <pc:sldMk cId="604590576" sldId="323"/>
            <ac:spMk id="2" creationId="{00000000-0000-0000-0000-000000000000}"/>
          </ac:spMkLst>
        </pc:spChg>
      </pc:sldChg>
      <pc:sldChg chg="modSp modNotesTx">
        <pc:chgData name="Mark Jolly" userId="01ff667d-c333-4db3-848f-721333c117d9" providerId="ADAL" clId="{9D9FB996-B91D-4952-91CE-54AD13F68445}" dt="2023-09-17T21:39:08.593" v="1928" actId="1076"/>
        <pc:sldMkLst>
          <pc:docMk/>
          <pc:sldMk cId="31046125" sldId="324"/>
        </pc:sldMkLst>
        <pc:picChg chg="mod">
          <ac:chgData name="Mark Jolly" userId="01ff667d-c333-4db3-848f-721333c117d9" providerId="ADAL" clId="{9D9FB996-B91D-4952-91CE-54AD13F68445}" dt="2023-09-17T21:39:08.593" v="1928" actId="1076"/>
          <ac:picMkLst>
            <pc:docMk/>
            <pc:sldMk cId="31046125" sldId="324"/>
            <ac:picMk id="2050" creationId="{00000000-0000-0000-0000-000000000000}"/>
          </ac:picMkLst>
        </pc:picChg>
      </pc:sldChg>
      <pc:sldChg chg="modSp mod">
        <pc:chgData name="Mark Jolly" userId="01ff667d-c333-4db3-848f-721333c117d9" providerId="ADAL" clId="{9D9FB996-B91D-4952-91CE-54AD13F68445}" dt="2023-09-17T21:38:14.079" v="1922" actId="20577"/>
        <pc:sldMkLst>
          <pc:docMk/>
          <pc:sldMk cId="367175156" sldId="325"/>
        </pc:sldMkLst>
        <pc:spChg chg="mod">
          <ac:chgData name="Mark Jolly" userId="01ff667d-c333-4db3-848f-721333c117d9" providerId="ADAL" clId="{9D9FB996-B91D-4952-91CE-54AD13F68445}" dt="2023-09-17T21:38:14.079" v="1922" actId="20577"/>
          <ac:spMkLst>
            <pc:docMk/>
            <pc:sldMk cId="367175156" sldId="325"/>
            <ac:spMk id="4" creationId="{00000000-0000-0000-0000-000000000000}"/>
          </ac:spMkLst>
        </pc:spChg>
      </pc:sldChg>
      <pc:sldChg chg="modSp mod ord modClrScheme chgLayout">
        <pc:chgData name="Mark Jolly" userId="01ff667d-c333-4db3-848f-721333c117d9" providerId="ADAL" clId="{9D9FB996-B91D-4952-91CE-54AD13F68445}" dt="2023-09-17T23:42:24.781" v="2546" actId="700"/>
        <pc:sldMkLst>
          <pc:docMk/>
          <pc:sldMk cId="3599075572" sldId="327"/>
        </pc:sldMkLst>
        <pc:picChg chg="mod">
          <ac:chgData name="Mark Jolly" userId="01ff667d-c333-4db3-848f-721333c117d9" providerId="ADAL" clId="{9D9FB996-B91D-4952-91CE-54AD13F68445}" dt="2023-09-17T23:42:12.970" v="2545" actId="14100"/>
          <ac:picMkLst>
            <pc:docMk/>
            <pc:sldMk cId="3599075572" sldId="327"/>
            <ac:picMk id="4" creationId="{00000000-0000-0000-0000-000000000000}"/>
          </ac:picMkLst>
        </pc:picChg>
      </pc:sldChg>
      <pc:sldChg chg="del">
        <pc:chgData name="Mark Jolly" userId="01ff667d-c333-4db3-848f-721333c117d9" providerId="ADAL" clId="{9D9FB996-B91D-4952-91CE-54AD13F68445}" dt="2023-09-18T00:08:37.284" v="2620" actId="47"/>
        <pc:sldMkLst>
          <pc:docMk/>
          <pc:sldMk cId="2278895034" sldId="332"/>
        </pc:sldMkLst>
      </pc:sldChg>
      <pc:sldChg chg="modSp mod">
        <pc:chgData name="Mark Jolly" userId="01ff667d-c333-4db3-848f-721333c117d9" providerId="ADAL" clId="{9D9FB996-B91D-4952-91CE-54AD13F68445}" dt="2023-09-18T00:09:04.785" v="2621" actId="6549"/>
        <pc:sldMkLst>
          <pc:docMk/>
          <pc:sldMk cId="2780165603" sldId="333"/>
        </pc:sldMkLst>
        <pc:spChg chg="mod">
          <ac:chgData name="Mark Jolly" userId="01ff667d-c333-4db3-848f-721333c117d9" providerId="ADAL" clId="{9D9FB996-B91D-4952-91CE-54AD13F68445}" dt="2023-09-18T00:09:04.785" v="2621" actId="6549"/>
          <ac:spMkLst>
            <pc:docMk/>
            <pc:sldMk cId="2780165603" sldId="333"/>
            <ac:spMk id="8" creationId="{4B2BB645-5ECA-436D-59A1-14D3357096E2}"/>
          </ac:spMkLst>
        </pc:spChg>
      </pc:sldChg>
      <pc:sldChg chg="del ord">
        <pc:chgData name="Mark Jolly" userId="01ff667d-c333-4db3-848f-721333c117d9" providerId="ADAL" clId="{9D9FB996-B91D-4952-91CE-54AD13F68445}" dt="2023-09-17T23:12:29.350" v="2224" actId="2696"/>
        <pc:sldMkLst>
          <pc:docMk/>
          <pc:sldMk cId="69211538" sldId="350"/>
        </pc:sldMkLst>
      </pc:sldChg>
      <pc:sldChg chg="modSp del mod ord modClrScheme chgLayout">
        <pc:chgData name="Mark Jolly" userId="01ff667d-c333-4db3-848f-721333c117d9" providerId="ADAL" clId="{9D9FB996-B91D-4952-91CE-54AD13F68445}" dt="2023-09-17T23:05:09.771" v="2120" actId="2696"/>
        <pc:sldMkLst>
          <pc:docMk/>
          <pc:sldMk cId="957238542" sldId="351"/>
        </pc:sldMkLst>
        <pc:spChg chg="mod ord">
          <ac:chgData name="Mark Jolly" userId="01ff667d-c333-4db3-848f-721333c117d9" providerId="ADAL" clId="{9D9FB996-B91D-4952-91CE-54AD13F68445}" dt="2023-09-17T15:02:21.120" v="1384" actId="27636"/>
          <ac:spMkLst>
            <pc:docMk/>
            <pc:sldMk cId="957238542" sldId="351"/>
            <ac:spMk id="114689" creationId="{00000000-0000-0000-0000-000000000000}"/>
          </ac:spMkLst>
        </pc:spChg>
        <pc:spChg chg="mod ord">
          <ac:chgData name="Mark Jolly" userId="01ff667d-c333-4db3-848f-721333c117d9" providerId="ADAL" clId="{9D9FB996-B91D-4952-91CE-54AD13F68445}" dt="2023-09-17T15:02:21.089" v="1383" actId="700"/>
          <ac:spMkLst>
            <pc:docMk/>
            <pc:sldMk cId="957238542" sldId="351"/>
            <ac:spMk id="114690" creationId="{00000000-0000-0000-0000-000000000000}"/>
          </ac:spMkLst>
        </pc:spChg>
      </pc:sldChg>
      <pc:sldChg chg="del">
        <pc:chgData name="Mark Jolly" userId="01ff667d-c333-4db3-848f-721333c117d9" providerId="ADAL" clId="{9D9FB996-B91D-4952-91CE-54AD13F68445}" dt="2023-09-17T23:07:56.522" v="2123" actId="2696"/>
        <pc:sldMkLst>
          <pc:docMk/>
          <pc:sldMk cId="1438903870" sldId="351"/>
        </pc:sldMkLst>
      </pc:sldChg>
      <pc:sldChg chg="addSp modSp del mod modAnim modNotesTx">
        <pc:chgData name="Mark Jolly" userId="01ff667d-c333-4db3-848f-721333c117d9" providerId="ADAL" clId="{9D9FB996-B91D-4952-91CE-54AD13F68445}" dt="2023-09-17T14:43:56.703" v="1293" actId="2696"/>
        <pc:sldMkLst>
          <pc:docMk/>
          <pc:sldMk cId="1516217606" sldId="351"/>
        </pc:sldMkLst>
        <pc:spChg chg="add mod">
          <ac:chgData name="Mark Jolly" userId="01ff667d-c333-4db3-848f-721333c117d9" providerId="ADAL" clId="{9D9FB996-B91D-4952-91CE-54AD13F68445}" dt="2023-09-17T14:43:32.929" v="1290" actId="114"/>
          <ac:spMkLst>
            <pc:docMk/>
            <pc:sldMk cId="1516217606" sldId="351"/>
            <ac:spMk id="2" creationId="{D5DB6B4F-8D6F-7D20-34A7-B7EDB1AB9CFE}"/>
          </ac:spMkLst>
        </pc:spChg>
        <pc:spChg chg="mod">
          <ac:chgData name="Mark Jolly" userId="01ff667d-c333-4db3-848f-721333c117d9" providerId="ADAL" clId="{9D9FB996-B91D-4952-91CE-54AD13F68445}" dt="2023-09-17T14:43:37.510" v="1292" actId="20577"/>
          <ac:spMkLst>
            <pc:docMk/>
            <pc:sldMk cId="1516217606" sldId="351"/>
            <ac:spMk id="114690" creationId="{00000000-0000-0000-0000-000000000000}"/>
          </ac:spMkLst>
        </pc:spChg>
      </pc:sldChg>
      <pc:sldChg chg="addSp delSp modSp mod modAnim">
        <pc:chgData name="Mark Jolly" userId="01ff667d-c333-4db3-848f-721333c117d9" providerId="ADAL" clId="{9D9FB996-B91D-4952-91CE-54AD13F68445}" dt="2023-09-17T13:04:26.088" v="852"/>
        <pc:sldMkLst>
          <pc:docMk/>
          <pc:sldMk cId="2483297041" sldId="385"/>
        </pc:sldMkLst>
        <pc:spChg chg="mod">
          <ac:chgData name="Mark Jolly" userId="01ff667d-c333-4db3-848f-721333c117d9" providerId="ADAL" clId="{9D9FB996-B91D-4952-91CE-54AD13F68445}" dt="2023-09-17T12:52:59.602" v="817" actId="6549"/>
          <ac:spMkLst>
            <pc:docMk/>
            <pc:sldMk cId="2483297041" sldId="385"/>
            <ac:spMk id="2" creationId="{00000000-0000-0000-0000-000000000000}"/>
          </ac:spMkLst>
        </pc:spChg>
        <pc:spChg chg="add mod">
          <ac:chgData name="Mark Jolly" userId="01ff667d-c333-4db3-848f-721333c117d9" providerId="ADAL" clId="{9D9FB996-B91D-4952-91CE-54AD13F68445}" dt="2023-09-17T13:04:16.535" v="851" actId="164"/>
          <ac:spMkLst>
            <pc:docMk/>
            <pc:sldMk cId="2483297041" sldId="385"/>
            <ac:spMk id="11" creationId="{09B16FE9-5202-E53C-EDA7-704211385B02}"/>
          </ac:spMkLst>
        </pc:spChg>
        <pc:grpChg chg="add mod">
          <ac:chgData name="Mark Jolly" userId="01ff667d-c333-4db3-848f-721333c117d9" providerId="ADAL" clId="{9D9FB996-B91D-4952-91CE-54AD13F68445}" dt="2023-09-17T13:04:16.535" v="851" actId="164"/>
          <ac:grpSpMkLst>
            <pc:docMk/>
            <pc:sldMk cId="2483297041" sldId="385"/>
            <ac:grpSpMk id="12" creationId="{92316AE4-524E-AFD5-99B3-CDA801068468}"/>
          </ac:grpSpMkLst>
        </pc:grpChg>
        <pc:picChg chg="add mod">
          <ac:chgData name="Mark Jolly" userId="01ff667d-c333-4db3-848f-721333c117d9" providerId="ADAL" clId="{9D9FB996-B91D-4952-91CE-54AD13F68445}" dt="2023-09-17T13:04:16.535" v="851" actId="164"/>
          <ac:picMkLst>
            <pc:docMk/>
            <pc:sldMk cId="2483297041" sldId="385"/>
            <ac:picMk id="10" creationId="{F1D4C3D5-A43D-3916-FD55-89C3CF6688F1}"/>
          </ac:picMkLst>
        </pc:picChg>
        <pc:picChg chg="mod">
          <ac:chgData name="Mark Jolly" userId="01ff667d-c333-4db3-848f-721333c117d9" providerId="ADAL" clId="{9D9FB996-B91D-4952-91CE-54AD13F68445}" dt="2023-09-17T12:53:13.057" v="820" actId="1076"/>
          <ac:picMkLst>
            <pc:docMk/>
            <pc:sldMk cId="2483297041" sldId="385"/>
            <ac:picMk id="1026" creationId="{00000000-0000-0000-0000-000000000000}"/>
          </ac:picMkLst>
        </pc:picChg>
        <pc:cxnChg chg="add mod ord">
          <ac:chgData name="Mark Jolly" userId="01ff667d-c333-4db3-848f-721333c117d9" providerId="ADAL" clId="{9D9FB996-B91D-4952-91CE-54AD13F68445}" dt="2023-09-17T13:04:16.535" v="851" actId="164"/>
          <ac:cxnSpMkLst>
            <pc:docMk/>
            <pc:sldMk cId="2483297041" sldId="385"/>
            <ac:cxnSpMk id="4" creationId="{789C8D1C-911F-6C9C-5C45-793252DA1115}"/>
          </ac:cxnSpMkLst>
        </pc:cxnChg>
        <pc:cxnChg chg="add del mod">
          <ac:chgData name="Mark Jolly" userId="01ff667d-c333-4db3-848f-721333c117d9" providerId="ADAL" clId="{9D9FB996-B91D-4952-91CE-54AD13F68445}" dt="2023-09-17T12:54:39.319" v="825" actId="478"/>
          <ac:cxnSpMkLst>
            <pc:docMk/>
            <pc:sldMk cId="2483297041" sldId="385"/>
            <ac:cxnSpMk id="6" creationId="{C6D7451A-20FF-DDD7-2D26-76B8ADA839DC}"/>
          </ac:cxnSpMkLst>
        </pc:cxnChg>
      </pc:sldChg>
      <pc:sldChg chg="modSp mod ord">
        <pc:chgData name="Mark Jolly" userId="01ff667d-c333-4db3-848f-721333c117d9" providerId="ADAL" clId="{9D9FB996-B91D-4952-91CE-54AD13F68445}" dt="2023-09-17T13:13:48.616" v="864"/>
        <pc:sldMkLst>
          <pc:docMk/>
          <pc:sldMk cId="521199822" sldId="427"/>
        </pc:sldMkLst>
        <pc:picChg chg="mod">
          <ac:chgData name="Mark Jolly" userId="01ff667d-c333-4db3-848f-721333c117d9" providerId="ADAL" clId="{9D9FB996-B91D-4952-91CE-54AD13F68445}" dt="2023-09-17T12:52:38.245" v="815" actId="14100"/>
          <ac:picMkLst>
            <pc:docMk/>
            <pc:sldMk cId="521199822" sldId="427"/>
            <ac:picMk id="2" creationId="{00000000-0000-0000-0000-000000000000}"/>
          </ac:picMkLst>
        </pc:picChg>
      </pc:sldChg>
      <pc:sldChg chg="del">
        <pc:chgData name="Mark Jolly" userId="01ff667d-c333-4db3-848f-721333c117d9" providerId="ADAL" clId="{9D9FB996-B91D-4952-91CE-54AD13F68445}" dt="2023-09-14T19:21:02.268" v="49" actId="47"/>
        <pc:sldMkLst>
          <pc:docMk/>
          <pc:sldMk cId="58216166" sldId="461"/>
        </pc:sldMkLst>
      </pc:sldChg>
      <pc:sldChg chg="del">
        <pc:chgData name="Mark Jolly" userId="01ff667d-c333-4db3-848f-721333c117d9" providerId="ADAL" clId="{9D9FB996-B91D-4952-91CE-54AD13F68445}" dt="2023-09-14T19:21:02.268" v="49" actId="47"/>
        <pc:sldMkLst>
          <pc:docMk/>
          <pc:sldMk cId="3969218885" sldId="462"/>
        </pc:sldMkLst>
      </pc:sldChg>
      <pc:sldChg chg="addSp delSp modSp mod modClrScheme chgLayout">
        <pc:chgData name="Mark Jolly" userId="01ff667d-c333-4db3-848f-721333c117d9" providerId="ADAL" clId="{9D9FB996-B91D-4952-91CE-54AD13F68445}" dt="2023-09-14T19:49:40.829" v="122" actId="14100"/>
        <pc:sldMkLst>
          <pc:docMk/>
          <pc:sldMk cId="3208413979" sldId="465"/>
        </pc:sldMkLst>
        <pc:spChg chg="mod ord">
          <ac:chgData name="Mark Jolly" userId="01ff667d-c333-4db3-848f-721333c117d9" providerId="ADAL" clId="{9D9FB996-B91D-4952-91CE-54AD13F68445}" dt="2023-09-14T19:43:42.517" v="82" actId="700"/>
          <ac:spMkLst>
            <pc:docMk/>
            <pc:sldMk cId="3208413979" sldId="465"/>
            <ac:spMk id="2" creationId="{00000000-0000-0000-0000-000000000000}"/>
          </ac:spMkLst>
        </pc:spChg>
        <pc:picChg chg="add mod">
          <ac:chgData name="Mark Jolly" userId="01ff667d-c333-4db3-848f-721333c117d9" providerId="ADAL" clId="{9D9FB996-B91D-4952-91CE-54AD13F68445}" dt="2023-09-14T19:49:35.870" v="121" actId="1076"/>
          <ac:picMkLst>
            <pc:docMk/>
            <pc:sldMk cId="3208413979" sldId="465"/>
            <ac:picMk id="3" creationId="{7943953D-0C38-42AD-E1E3-A36AD46D937C}"/>
          </ac:picMkLst>
        </pc:picChg>
        <pc:picChg chg="mod ord">
          <ac:chgData name="Mark Jolly" userId="01ff667d-c333-4db3-848f-721333c117d9" providerId="ADAL" clId="{9D9FB996-B91D-4952-91CE-54AD13F68445}" dt="2023-09-14T19:49:40.829" v="122" actId="14100"/>
          <ac:picMkLst>
            <pc:docMk/>
            <pc:sldMk cId="3208413979" sldId="465"/>
            <ac:picMk id="4" creationId="{00000000-0000-0000-0000-000000000000}"/>
          </ac:picMkLst>
        </pc:picChg>
        <pc:picChg chg="add del mod">
          <ac:chgData name="Mark Jolly" userId="01ff667d-c333-4db3-848f-721333c117d9" providerId="ADAL" clId="{9D9FB996-B91D-4952-91CE-54AD13F68445}" dt="2023-09-14T19:49:21.992" v="120" actId="478"/>
          <ac:picMkLst>
            <pc:docMk/>
            <pc:sldMk cId="3208413979" sldId="465"/>
            <ac:picMk id="5" creationId="{DC0BFAD1-ACFC-B9F9-CDF4-AE89EC973D3F}"/>
          </ac:picMkLst>
        </pc:picChg>
      </pc:sldChg>
      <pc:sldChg chg="modSp mod modClrScheme chgLayout">
        <pc:chgData name="Mark Jolly" userId="01ff667d-c333-4db3-848f-721333c117d9" providerId="ADAL" clId="{9D9FB996-B91D-4952-91CE-54AD13F68445}" dt="2023-09-14T19:54:16.686" v="146" actId="14100"/>
        <pc:sldMkLst>
          <pc:docMk/>
          <pc:sldMk cId="2115565396" sldId="467"/>
        </pc:sldMkLst>
        <pc:spChg chg="mod ord">
          <ac:chgData name="Mark Jolly" userId="01ff667d-c333-4db3-848f-721333c117d9" providerId="ADAL" clId="{9D9FB996-B91D-4952-91CE-54AD13F68445}" dt="2023-09-14T19:53:52.401" v="140" actId="700"/>
          <ac:spMkLst>
            <pc:docMk/>
            <pc:sldMk cId="2115565396" sldId="467"/>
            <ac:spMk id="2" creationId="{9A164702-237C-4074-AE3C-AB48A33427C9}"/>
          </ac:spMkLst>
        </pc:spChg>
        <pc:picChg chg="mod ord">
          <ac:chgData name="Mark Jolly" userId="01ff667d-c333-4db3-848f-721333c117d9" providerId="ADAL" clId="{9D9FB996-B91D-4952-91CE-54AD13F68445}" dt="2023-09-14T19:54:16.686" v="146" actId="14100"/>
          <ac:picMkLst>
            <pc:docMk/>
            <pc:sldMk cId="2115565396" sldId="467"/>
            <ac:picMk id="5" creationId="{637F71D1-E407-49DF-9032-FE3EA15D3854}"/>
          </ac:picMkLst>
        </pc:picChg>
      </pc:sldChg>
      <pc:sldChg chg="modSp mod modClrScheme chgLayout">
        <pc:chgData name="Mark Jolly" userId="01ff667d-c333-4db3-848f-721333c117d9" providerId="ADAL" clId="{9D9FB996-B91D-4952-91CE-54AD13F68445}" dt="2023-09-14T19:54:09.613" v="144" actId="14100"/>
        <pc:sldMkLst>
          <pc:docMk/>
          <pc:sldMk cId="768511210" sldId="468"/>
        </pc:sldMkLst>
        <pc:spChg chg="mod ord">
          <ac:chgData name="Mark Jolly" userId="01ff667d-c333-4db3-848f-721333c117d9" providerId="ADAL" clId="{9D9FB996-B91D-4952-91CE-54AD13F68445}" dt="2023-09-14T19:54:02.093" v="141" actId="700"/>
          <ac:spMkLst>
            <pc:docMk/>
            <pc:sldMk cId="768511210" sldId="468"/>
            <ac:spMk id="2" creationId="{86AD62AC-5F86-4038-83BD-65B0421EBD09}"/>
          </ac:spMkLst>
        </pc:spChg>
        <pc:picChg chg="mod ord">
          <ac:chgData name="Mark Jolly" userId="01ff667d-c333-4db3-848f-721333c117d9" providerId="ADAL" clId="{9D9FB996-B91D-4952-91CE-54AD13F68445}" dt="2023-09-14T19:54:09.613" v="144" actId="14100"/>
          <ac:picMkLst>
            <pc:docMk/>
            <pc:sldMk cId="768511210" sldId="468"/>
            <ac:picMk id="5" creationId="{DF9486FA-52F2-421F-83ED-FFE0BA76B538}"/>
          </ac:picMkLst>
        </pc:picChg>
      </pc:sldChg>
      <pc:sldChg chg="addSp delSp modSp mod modClrScheme modAnim chgLayout">
        <pc:chgData name="Mark Jolly" userId="01ff667d-c333-4db3-848f-721333c117d9" providerId="ADAL" clId="{9D9FB996-B91D-4952-91CE-54AD13F68445}" dt="2023-09-14T20:29:08.019" v="149" actId="1076"/>
        <pc:sldMkLst>
          <pc:docMk/>
          <pc:sldMk cId="1169371994" sldId="480"/>
        </pc:sldMkLst>
        <pc:spChg chg="mod ord">
          <ac:chgData name="Mark Jolly" userId="01ff667d-c333-4db3-848f-721333c117d9" providerId="ADAL" clId="{9D9FB996-B91D-4952-91CE-54AD13F68445}" dt="2023-09-14T20:28:10.885" v="147" actId="700"/>
          <ac:spMkLst>
            <pc:docMk/>
            <pc:sldMk cId="1169371994" sldId="480"/>
            <ac:spMk id="2" creationId="{B2C2938A-29F6-429D-8753-38D065E5E552}"/>
          </ac:spMkLst>
        </pc:spChg>
        <pc:spChg chg="add del mod">
          <ac:chgData name="Mark Jolly" userId="01ff667d-c333-4db3-848f-721333c117d9" providerId="ADAL" clId="{9D9FB996-B91D-4952-91CE-54AD13F68445}" dt="2023-09-14T19:10:07.095" v="10" actId="6264"/>
          <ac:spMkLst>
            <pc:docMk/>
            <pc:sldMk cId="1169371994" sldId="480"/>
            <ac:spMk id="3" creationId="{DC7658B9-54C6-23F7-6BAD-3C09EC900B1F}"/>
          </ac:spMkLst>
        </pc:spChg>
        <pc:spChg chg="add del mod">
          <ac:chgData name="Mark Jolly" userId="01ff667d-c333-4db3-848f-721333c117d9" providerId="ADAL" clId="{9D9FB996-B91D-4952-91CE-54AD13F68445}" dt="2023-09-14T19:10:07.095" v="10" actId="6264"/>
          <ac:spMkLst>
            <pc:docMk/>
            <pc:sldMk cId="1169371994" sldId="480"/>
            <ac:spMk id="4" creationId="{6C91033E-6163-308A-558B-840FDD7215D2}"/>
          </ac:spMkLst>
        </pc:spChg>
        <pc:spChg chg="add del mod">
          <ac:chgData name="Mark Jolly" userId="01ff667d-c333-4db3-848f-721333c117d9" providerId="ADAL" clId="{9D9FB996-B91D-4952-91CE-54AD13F68445}" dt="2023-09-14T19:10:14.104" v="11" actId="6264"/>
          <ac:spMkLst>
            <pc:docMk/>
            <pc:sldMk cId="1169371994" sldId="480"/>
            <ac:spMk id="5" creationId="{9D7D55D6-CFFB-6459-78D0-7F3534DD0C34}"/>
          </ac:spMkLst>
        </pc:spChg>
        <pc:spChg chg="add del mod">
          <ac:chgData name="Mark Jolly" userId="01ff667d-c333-4db3-848f-721333c117d9" providerId="ADAL" clId="{9D9FB996-B91D-4952-91CE-54AD13F68445}" dt="2023-09-14T19:10:14.104" v="11" actId="6264"/>
          <ac:spMkLst>
            <pc:docMk/>
            <pc:sldMk cId="1169371994" sldId="480"/>
            <ac:spMk id="6" creationId="{D319CA11-726A-07C6-FD03-86E203B63F66}"/>
          </ac:spMkLst>
        </pc:spChg>
        <pc:spChg chg="add del mod">
          <ac:chgData name="Mark Jolly" userId="01ff667d-c333-4db3-848f-721333c117d9" providerId="ADAL" clId="{9D9FB996-B91D-4952-91CE-54AD13F68445}" dt="2023-09-14T19:12:37.495" v="25"/>
          <ac:spMkLst>
            <pc:docMk/>
            <pc:sldMk cId="1169371994" sldId="480"/>
            <ac:spMk id="15" creationId="{9F18F3E5-9A31-7CD4-56FB-E699C0E0AD61}"/>
          </ac:spMkLst>
        </pc:spChg>
        <pc:picChg chg="add mod">
          <ac:chgData name="Mark Jolly" userId="01ff667d-c333-4db3-848f-721333c117d9" providerId="ADAL" clId="{9D9FB996-B91D-4952-91CE-54AD13F68445}" dt="2023-09-14T19:13:51.194" v="45" actId="1076"/>
          <ac:picMkLst>
            <pc:docMk/>
            <pc:sldMk cId="1169371994" sldId="480"/>
            <ac:picMk id="7" creationId="{3365A5B1-441F-641B-394C-F77DE4B110AE}"/>
          </ac:picMkLst>
        </pc:picChg>
        <pc:picChg chg="add mod ord">
          <ac:chgData name="Mark Jolly" userId="01ff667d-c333-4db3-848f-721333c117d9" providerId="ADAL" clId="{9D9FB996-B91D-4952-91CE-54AD13F68445}" dt="2023-09-14T20:29:08.019" v="149" actId="1076"/>
          <ac:picMkLst>
            <pc:docMk/>
            <pc:sldMk cId="1169371994" sldId="480"/>
            <ac:picMk id="8" creationId="{531F9331-B4AB-EBCA-E828-40437F85B53E}"/>
          </ac:picMkLst>
        </pc:picChg>
        <pc:picChg chg="add mod ord">
          <ac:chgData name="Mark Jolly" userId="01ff667d-c333-4db3-848f-721333c117d9" providerId="ADAL" clId="{9D9FB996-B91D-4952-91CE-54AD13F68445}" dt="2023-09-14T19:13:06.354" v="34" actId="1076"/>
          <ac:picMkLst>
            <pc:docMk/>
            <pc:sldMk cId="1169371994" sldId="480"/>
            <ac:picMk id="9" creationId="{7778B602-307E-B0FE-642A-D86F1EC36192}"/>
          </ac:picMkLst>
        </pc:picChg>
        <pc:picChg chg="mod ord">
          <ac:chgData name="Mark Jolly" userId="01ff667d-c333-4db3-848f-721333c117d9" providerId="ADAL" clId="{9D9FB996-B91D-4952-91CE-54AD13F68445}" dt="2023-09-14T20:28:16.513" v="148" actId="1076"/>
          <ac:picMkLst>
            <pc:docMk/>
            <pc:sldMk cId="1169371994" sldId="480"/>
            <ac:picMk id="10" creationId="{48177C8C-76F2-4999-95EC-AC5920EDB6A9}"/>
          </ac:picMkLst>
        </pc:picChg>
        <pc:picChg chg="add mod ord">
          <ac:chgData name="Mark Jolly" userId="01ff667d-c333-4db3-848f-721333c117d9" providerId="ADAL" clId="{9D9FB996-B91D-4952-91CE-54AD13F68445}" dt="2023-09-14T19:13:37.041" v="44" actId="1076"/>
          <ac:picMkLst>
            <pc:docMk/>
            <pc:sldMk cId="1169371994" sldId="480"/>
            <ac:picMk id="11" creationId="{9ED243AF-669C-585C-92BA-04EE03BE0752}"/>
          </ac:picMkLst>
        </pc:picChg>
        <pc:picChg chg="add mod">
          <ac:chgData name="Mark Jolly" userId="01ff667d-c333-4db3-848f-721333c117d9" providerId="ADAL" clId="{9D9FB996-B91D-4952-91CE-54AD13F68445}" dt="2023-09-14T19:14:04.390" v="48" actId="1076"/>
          <ac:picMkLst>
            <pc:docMk/>
            <pc:sldMk cId="1169371994" sldId="480"/>
            <ac:picMk id="12" creationId="{4BC0623C-428D-679D-EF79-7F63ABAA48D4}"/>
          </ac:picMkLst>
        </pc:picChg>
      </pc:sldChg>
      <pc:sldChg chg="modSp mod">
        <pc:chgData name="Mark Jolly" userId="01ff667d-c333-4db3-848f-721333c117d9" providerId="ADAL" clId="{9D9FB996-B91D-4952-91CE-54AD13F68445}" dt="2023-09-14T19:53:40.369" v="139" actId="14100"/>
        <pc:sldMkLst>
          <pc:docMk/>
          <pc:sldMk cId="2636598292" sldId="484"/>
        </pc:sldMkLst>
        <pc:spChg chg="mod">
          <ac:chgData name="Mark Jolly" userId="01ff667d-c333-4db3-848f-721333c117d9" providerId="ADAL" clId="{9D9FB996-B91D-4952-91CE-54AD13F68445}" dt="2023-09-14T19:53:40.369" v="139" actId="14100"/>
          <ac:spMkLst>
            <pc:docMk/>
            <pc:sldMk cId="2636598292" sldId="484"/>
            <ac:spMk id="3" creationId="{D3C23613-507C-4F14-B8B9-4055EEE52E88}"/>
          </ac:spMkLst>
        </pc:spChg>
        <pc:picChg chg="mod">
          <ac:chgData name="Mark Jolly" userId="01ff667d-c333-4db3-848f-721333c117d9" providerId="ADAL" clId="{9D9FB996-B91D-4952-91CE-54AD13F68445}" dt="2023-09-14T19:49:11.538" v="119" actId="14100"/>
          <ac:picMkLst>
            <pc:docMk/>
            <pc:sldMk cId="2636598292" sldId="484"/>
            <ac:picMk id="5" creationId="{1AA50E8A-F7B3-4374-BF40-5DDCF84025D4}"/>
          </ac:picMkLst>
        </pc:picChg>
      </pc:sldChg>
      <pc:sldChg chg="addSp modSp mod modClrScheme chgLayout modNotesTx">
        <pc:chgData name="Mark Jolly" userId="01ff667d-c333-4db3-848f-721333c117d9" providerId="ADAL" clId="{9D9FB996-B91D-4952-91CE-54AD13F68445}" dt="2023-09-18T00:17:15.226" v="2704" actId="20577"/>
        <pc:sldMkLst>
          <pc:docMk/>
          <pc:sldMk cId="1019913834" sldId="492"/>
        </pc:sldMkLst>
        <pc:spChg chg="mod ord">
          <ac:chgData name="Mark Jolly" userId="01ff667d-c333-4db3-848f-721333c117d9" providerId="ADAL" clId="{9D9FB996-B91D-4952-91CE-54AD13F68445}" dt="2023-09-14T19:53:29.709" v="138" actId="700"/>
          <ac:spMkLst>
            <pc:docMk/>
            <pc:sldMk cId="1019913834" sldId="492"/>
            <ac:spMk id="4" creationId="{9BA26D8B-9A66-45EA-9CF1-47FE9F7360D3}"/>
          </ac:spMkLst>
        </pc:spChg>
        <pc:picChg chg="add mod">
          <ac:chgData name="Mark Jolly" userId="01ff667d-c333-4db3-848f-721333c117d9" providerId="ADAL" clId="{9D9FB996-B91D-4952-91CE-54AD13F68445}" dt="2023-09-14T19:52:27.730" v="134" actId="1076"/>
          <ac:picMkLst>
            <pc:docMk/>
            <pc:sldMk cId="1019913834" sldId="492"/>
            <ac:picMk id="2" creationId="{C8DC6ACA-3DD6-86E9-5E94-F8A316928C80}"/>
          </ac:picMkLst>
        </pc:picChg>
        <pc:picChg chg="mod ord">
          <ac:chgData name="Mark Jolly" userId="01ff667d-c333-4db3-848f-721333c117d9" providerId="ADAL" clId="{9D9FB996-B91D-4952-91CE-54AD13F68445}" dt="2023-09-18T00:17:06.006" v="2700" actId="1076"/>
          <ac:picMkLst>
            <pc:docMk/>
            <pc:sldMk cId="1019913834" sldId="492"/>
            <ac:picMk id="5" creationId="{1AA50E8A-F7B3-4374-BF40-5DDCF84025D4}"/>
          </ac:picMkLst>
        </pc:picChg>
      </pc:sldChg>
      <pc:sldChg chg="addSp delSp modSp new mod modClrScheme chgLayout">
        <pc:chgData name="Mark Jolly" userId="01ff667d-c333-4db3-848f-721333c117d9" providerId="ADAL" clId="{9D9FB996-B91D-4952-91CE-54AD13F68445}" dt="2023-09-18T00:22:03.650" v="2712" actId="14100"/>
        <pc:sldMkLst>
          <pc:docMk/>
          <pc:sldMk cId="440013212" sldId="493"/>
        </pc:sldMkLst>
        <pc:spChg chg="del">
          <ac:chgData name="Mark Jolly" userId="01ff667d-c333-4db3-848f-721333c117d9" providerId="ADAL" clId="{9D9FB996-B91D-4952-91CE-54AD13F68445}" dt="2023-09-15T17:50:05.088" v="166"/>
          <ac:spMkLst>
            <pc:docMk/>
            <pc:sldMk cId="440013212" sldId="493"/>
            <ac:spMk id="2" creationId="{D595A8A4-FD1A-44A0-6205-02F81880A39C}"/>
          </ac:spMkLst>
        </pc:spChg>
        <pc:spChg chg="del">
          <ac:chgData name="Mark Jolly" userId="01ff667d-c333-4db3-848f-721333c117d9" providerId="ADAL" clId="{9D9FB996-B91D-4952-91CE-54AD13F68445}" dt="2023-09-17T13:33:44.106" v="1026" actId="700"/>
          <ac:spMkLst>
            <pc:docMk/>
            <pc:sldMk cId="440013212" sldId="493"/>
            <ac:spMk id="3" creationId="{49A51F34-F211-121B-6074-DA94A129017F}"/>
          </ac:spMkLst>
        </pc:spChg>
        <pc:spChg chg="add mod">
          <ac:chgData name="Mark Jolly" userId="01ff667d-c333-4db3-848f-721333c117d9" providerId="ADAL" clId="{9D9FB996-B91D-4952-91CE-54AD13F68445}" dt="2023-09-17T13:35:07.694" v="1046" actId="1076"/>
          <ac:spMkLst>
            <pc:docMk/>
            <pc:sldMk cId="440013212" sldId="493"/>
            <ac:spMk id="5" creationId="{FABCE255-0C20-7D32-22F8-09ED62FAD0CD}"/>
          </ac:spMkLst>
        </pc:spChg>
        <pc:spChg chg="add mod">
          <ac:chgData name="Mark Jolly" userId="01ff667d-c333-4db3-848f-721333c117d9" providerId="ADAL" clId="{9D9FB996-B91D-4952-91CE-54AD13F68445}" dt="2023-09-17T13:34:15.713" v="1033" actId="962"/>
          <ac:spMkLst>
            <pc:docMk/>
            <pc:sldMk cId="440013212" sldId="493"/>
            <ac:spMk id="6" creationId="{0736DCFA-9E43-C809-D36B-112A547009A0}"/>
          </ac:spMkLst>
        </pc:spChg>
        <pc:spChg chg="add mod">
          <ac:chgData name="Mark Jolly" userId="01ff667d-c333-4db3-848f-721333c117d9" providerId="ADAL" clId="{9D9FB996-B91D-4952-91CE-54AD13F68445}" dt="2023-09-17T13:37:30.936" v="1056" actId="14100"/>
          <ac:spMkLst>
            <pc:docMk/>
            <pc:sldMk cId="440013212" sldId="493"/>
            <ac:spMk id="7" creationId="{CD81EE49-3A2F-F878-F2D6-E49ED2A303D8}"/>
          </ac:spMkLst>
        </pc:spChg>
        <pc:spChg chg="add mod">
          <ac:chgData name="Mark Jolly" userId="01ff667d-c333-4db3-848f-721333c117d9" providerId="ADAL" clId="{9D9FB996-B91D-4952-91CE-54AD13F68445}" dt="2023-09-18T00:22:03.650" v="2712" actId="14100"/>
          <ac:spMkLst>
            <pc:docMk/>
            <pc:sldMk cId="440013212" sldId="493"/>
            <ac:spMk id="8" creationId="{3F03F1CF-D887-DA4A-2682-7AACD65DE4B3}"/>
          </ac:spMkLst>
        </pc:spChg>
        <pc:picChg chg="add mod ord">
          <ac:chgData name="Mark Jolly" userId="01ff667d-c333-4db3-848f-721333c117d9" providerId="ADAL" clId="{9D9FB996-B91D-4952-91CE-54AD13F68445}" dt="2023-09-17T13:35:37.735" v="1049" actId="1076"/>
          <ac:picMkLst>
            <pc:docMk/>
            <pc:sldMk cId="440013212" sldId="493"/>
            <ac:picMk id="4" creationId="{356D8ED6-5381-5B73-1912-A6A7D94018E0}"/>
          </ac:picMkLst>
        </pc:picChg>
      </pc:sldChg>
      <pc:sldChg chg="addSp delSp modSp new mod ord modClrScheme chgLayout">
        <pc:chgData name="Mark Jolly" userId="01ff667d-c333-4db3-848f-721333c117d9" providerId="ADAL" clId="{9D9FB996-B91D-4952-91CE-54AD13F68445}" dt="2023-09-17T13:33:23.974" v="1025" actId="1076"/>
        <pc:sldMkLst>
          <pc:docMk/>
          <pc:sldMk cId="1932200729" sldId="494"/>
        </pc:sldMkLst>
        <pc:spChg chg="del">
          <ac:chgData name="Mark Jolly" userId="01ff667d-c333-4db3-848f-721333c117d9" providerId="ADAL" clId="{9D9FB996-B91D-4952-91CE-54AD13F68445}" dt="2023-09-15T17:52:25.505" v="170" actId="22"/>
          <ac:spMkLst>
            <pc:docMk/>
            <pc:sldMk cId="1932200729" sldId="494"/>
            <ac:spMk id="2" creationId="{10FDCA14-EE0C-121D-24A5-C13ACADA4919}"/>
          </ac:spMkLst>
        </pc:spChg>
        <pc:spChg chg="del">
          <ac:chgData name="Mark Jolly" userId="01ff667d-c333-4db3-848f-721333c117d9" providerId="ADAL" clId="{9D9FB996-B91D-4952-91CE-54AD13F68445}" dt="2023-09-17T13:32:44.040" v="1018" actId="700"/>
          <ac:spMkLst>
            <pc:docMk/>
            <pc:sldMk cId="1932200729" sldId="494"/>
            <ac:spMk id="3" creationId="{6878D388-A379-CBDF-C5CB-1DEB44E5C6F1}"/>
          </ac:spMkLst>
        </pc:spChg>
        <pc:spChg chg="add mod">
          <ac:chgData name="Mark Jolly" userId="01ff667d-c333-4db3-848f-721333c117d9" providerId="ADAL" clId="{9D9FB996-B91D-4952-91CE-54AD13F68445}" dt="2023-09-15T17:53:12.064" v="227" actId="20577"/>
          <ac:spMkLst>
            <pc:docMk/>
            <pc:sldMk cId="1932200729" sldId="494"/>
            <ac:spMk id="6" creationId="{FD6AC4DD-C02F-50D7-8AB1-4223B6F1D112}"/>
          </ac:spMkLst>
        </pc:spChg>
        <pc:picChg chg="add mod ord">
          <ac:chgData name="Mark Jolly" userId="01ff667d-c333-4db3-848f-721333c117d9" providerId="ADAL" clId="{9D9FB996-B91D-4952-91CE-54AD13F68445}" dt="2023-09-17T13:33:23.974" v="1025" actId="1076"/>
          <ac:picMkLst>
            <pc:docMk/>
            <pc:sldMk cId="1932200729" sldId="494"/>
            <ac:picMk id="5" creationId="{958A062C-59EB-F809-2C15-4178AF4331CD}"/>
          </ac:picMkLst>
        </pc:picChg>
      </pc:sldChg>
      <pc:sldChg chg="del">
        <pc:chgData name="Mark Jolly" userId="01ff667d-c333-4db3-848f-721333c117d9" providerId="ADAL" clId="{9D9FB996-B91D-4952-91CE-54AD13F68445}" dt="2023-09-14T19:21:09.711" v="50" actId="2696"/>
        <pc:sldMkLst>
          <pc:docMk/>
          <pc:sldMk cId="3381601506" sldId="494"/>
        </pc:sldMkLst>
      </pc:sldChg>
      <pc:sldChg chg="addSp delSp modSp new mod modAnim">
        <pc:chgData name="Mark Jolly" userId="01ff667d-c333-4db3-848f-721333c117d9" providerId="ADAL" clId="{9D9FB996-B91D-4952-91CE-54AD13F68445}" dt="2023-09-17T13:13:22.568" v="862" actId="1076"/>
        <pc:sldMkLst>
          <pc:docMk/>
          <pc:sldMk cId="1017432729" sldId="495"/>
        </pc:sldMkLst>
        <pc:spChg chg="del">
          <ac:chgData name="Mark Jolly" userId="01ff667d-c333-4db3-848f-721333c117d9" providerId="ADAL" clId="{9D9FB996-B91D-4952-91CE-54AD13F68445}" dt="2023-09-15T17:54:23.372" v="229"/>
          <ac:spMkLst>
            <pc:docMk/>
            <pc:sldMk cId="1017432729" sldId="495"/>
            <ac:spMk id="2" creationId="{B68209E6-AA38-8B7F-61DB-07C2493E70DE}"/>
          </ac:spMkLst>
        </pc:spChg>
        <pc:spChg chg="mod">
          <ac:chgData name="Mark Jolly" userId="01ff667d-c333-4db3-848f-721333c117d9" providerId="ADAL" clId="{9D9FB996-B91D-4952-91CE-54AD13F68445}" dt="2023-09-17T13:13:21.034" v="861" actId="1076"/>
          <ac:spMkLst>
            <pc:docMk/>
            <pc:sldMk cId="1017432729" sldId="495"/>
            <ac:spMk id="3" creationId="{98EA3B24-48CB-150E-9C6A-5BA437E8E068}"/>
          </ac:spMkLst>
        </pc:spChg>
        <pc:spChg chg="add mod">
          <ac:chgData name="Mark Jolly" userId="01ff667d-c333-4db3-848f-721333c117d9" providerId="ADAL" clId="{9D9FB996-B91D-4952-91CE-54AD13F68445}" dt="2023-09-17T13:13:15.920" v="859" actId="1076"/>
          <ac:spMkLst>
            <pc:docMk/>
            <pc:sldMk cId="1017432729" sldId="495"/>
            <ac:spMk id="5" creationId="{0B579EBA-6143-DB8B-6AD6-BFDA8C1A51B8}"/>
          </ac:spMkLst>
        </pc:spChg>
        <pc:picChg chg="add mod">
          <ac:chgData name="Mark Jolly" userId="01ff667d-c333-4db3-848f-721333c117d9" providerId="ADAL" clId="{9D9FB996-B91D-4952-91CE-54AD13F68445}" dt="2023-09-17T13:13:22.568" v="862" actId="1076"/>
          <ac:picMkLst>
            <pc:docMk/>
            <pc:sldMk cId="1017432729" sldId="495"/>
            <ac:picMk id="4" creationId="{A0FADCD1-A98F-CD2F-5245-543EC8510A12}"/>
          </ac:picMkLst>
        </pc:picChg>
      </pc:sldChg>
      <pc:sldChg chg="addSp delSp modSp new mod">
        <pc:chgData name="Mark Jolly" userId="01ff667d-c333-4db3-848f-721333c117d9" providerId="ADAL" clId="{9D9FB996-B91D-4952-91CE-54AD13F68445}" dt="2023-09-17T12:51:48.038" v="812" actId="313"/>
        <pc:sldMkLst>
          <pc:docMk/>
          <pc:sldMk cId="3794183506" sldId="496"/>
        </pc:sldMkLst>
        <pc:spChg chg="del">
          <ac:chgData name="Mark Jolly" userId="01ff667d-c333-4db3-848f-721333c117d9" providerId="ADAL" clId="{9D9FB996-B91D-4952-91CE-54AD13F68445}" dt="2023-09-15T17:55:44.028" v="235"/>
          <ac:spMkLst>
            <pc:docMk/>
            <pc:sldMk cId="3794183506" sldId="496"/>
            <ac:spMk id="2" creationId="{034F3C00-3344-8765-F1B8-CEF3D011A124}"/>
          </ac:spMkLst>
        </pc:spChg>
        <pc:spChg chg="mod">
          <ac:chgData name="Mark Jolly" userId="01ff667d-c333-4db3-848f-721333c117d9" providerId="ADAL" clId="{9D9FB996-B91D-4952-91CE-54AD13F68445}" dt="2023-09-17T12:51:48.038" v="812" actId="313"/>
          <ac:spMkLst>
            <pc:docMk/>
            <pc:sldMk cId="3794183506" sldId="496"/>
            <ac:spMk id="3" creationId="{2F9399D8-1C5C-F449-9661-AAC60654F817}"/>
          </ac:spMkLst>
        </pc:spChg>
        <pc:picChg chg="add mod">
          <ac:chgData name="Mark Jolly" userId="01ff667d-c333-4db3-848f-721333c117d9" providerId="ADAL" clId="{9D9FB996-B91D-4952-91CE-54AD13F68445}" dt="2023-09-17T12:51:14.351" v="779" actId="14100"/>
          <ac:picMkLst>
            <pc:docMk/>
            <pc:sldMk cId="3794183506" sldId="496"/>
            <ac:picMk id="4" creationId="{E081AE31-74F4-E226-24DE-7A519A81539D}"/>
          </ac:picMkLst>
        </pc:picChg>
      </pc:sldChg>
      <pc:sldChg chg="addSp delSp modSp new mod">
        <pc:chgData name="Mark Jolly" userId="01ff667d-c333-4db3-848f-721333c117d9" providerId="ADAL" clId="{9D9FB996-B91D-4952-91CE-54AD13F68445}" dt="2023-09-17T21:40:51.932" v="1999" actId="20577"/>
        <pc:sldMkLst>
          <pc:docMk/>
          <pc:sldMk cId="1004516556" sldId="497"/>
        </pc:sldMkLst>
        <pc:spChg chg="del">
          <ac:chgData name="Mark Jolly" userId="01ff667d-c333-4db3-848f-721333c117d9" providerId="ADAL" clId="{9D9FB996-B91D-4952-91CE-54AD13F68445}" dt="2023-09-15T18:10:33.806" v="242" actId="26606"/>
          <ac:spMkLst>
            <pc:docMk/>
            <pc:sldMk cId="1004516556" sldId="497"/>
            <ac:spMk id="2" creationId="{4A85B875-2598-ABD2-DA33-ACB4DA02A098}"/>
          </ac:spMkLst>
        </pc:spChg>
        <pc:spChg chg="del">
          <ac:chgData name="Mark Jolly" userId="01ff667d-c333-4db3-848f-721333c117d9" providerId="ADAL" clId="{9D9FB996-B91D-4952-91CE-54AD13F68445}" dt="2023-09-15T18:10:27.093" v="241" actId="22"/>
          <ac:spMkLst>
            <pc:docMk/>
            <pc:sldMk cId="1004516556" sldId="497"/>
            <ac:spMk id="3" creationId="{1DACE53A-C529-9092-48EE-D608F59F118C}"/>
          </ac:spMkLst>
        </pc:spChg>
        <pc:spChg chg="add mod">
          <ac:chgData name="Mark Jolly" userId="01ff667d-c333-4db3-848f-721333c117d9" providerId="ADAL" clId="{9D9FB996-B91D-4952-91CE-54AD13F68445}" dt="2023-09-15T18:12:51.149" v="351" actId="114"/>
          <ac:spMkLst>
            <pc:docMk/>
            <pc:sldMk cId="1004516556" sldId="497"/>
            <ac:spMk id="7" creationId="{58423981-ACFB-739A-0231-BC06131457C4}"/>
          </ac:spMkLst>
        </pc:spChg>
        <pc:spChg chg="add mod">
          <ac:chgData name="Mark Jolly" userId="01ff667d-c333-4db3-848f-721333c117d9" providerId="ADAL" clId="{9D9FB996-B91D-4952-91CE-54AD13F68445}" dt="2023-09-17T21:40:51.932" v="1999" actId="20577"/>
          <ac:spMkLst>
            <pc:docMk/>
            <pc:sldMk cId="1004516556" sldId="497"/>
            <ac:spMk id="10" creationId="{F35CA3B9-2195-AB23-4230-66D087312B4D}"/>
          </ac:spMkLst>
        </pc:spChg>
        <pc:picChg chg="add mod ord">
          <ac:chgData name="Mark Jolly" userId="01ff667d-c333-4db3-848f-721333c117d9" providerId="ADAL" clId="{9D9FB996-B91D-4952-91CE-54AD13F68445}" dt="2023-09-17T21:40:01.531" v="1930" actId="14100"/>
          <ac:picMkLst>
            <pc:docMk/>
            <pc:sldMk cId="1004516556" sldId="497"/>
            <ac:picMk id="5" creationId="{63E9645B-89DD-7AAA-FDD3-8EBFBB4DD16F}"/>
          </ac:picMkLst>
        </pc:picChg>
      </pc:sldChg>
      <pc:sldChg chg="addSp delSp modSp new mod ord">
        <pc:chgData name="Mark Jolly" userId="01ff667d-c333-4db3-848f-721333c117d9" providerId="ADAL" clId="{9D9FB996-B91D-4952-91CE-54AD13F68445}" dt="2023-09-17T13:12:42.880" v="854"/>
        <pc:sldMkLst>
          <pc:docMk/>
          <pc:sldMk cId="817781653" sldId="498"/>
        </pc:sldMkLst>
        <pc:spChg chg="mod">
          <ac:chgData name="Mark Jolly" userId="01ff667d-c333-4db3-848f-721333c117d9" providerId="ADAL" clId="{9D9FB996-B91D-4952-91CE-54AD13F68445}" dt="2023-09-15T18:14:52.403" v="360" actId="6549"/>
          <ac:spMkLst>
            <pc:docMk/>
            <pc:sldMk cId="817781653" sldId="498"/>
            <ac:spMk id="2" creationId="{355B7881-4F3A-A18F-6D92-EAE4BDD073EE}"/>
          </ac:spMkLst>
        </pc:spChg>
        <pc:spChg chg="del">
          <ac:chgData name="Mark Jolly" userId="01ff667d-c333-4db3-848f-721333c117d9" providerId="ADAL" clId="{9D9FB996-B91D-4952-91CE-54AD13F68445}" dt="2023-09-15T18:14:25.938" v="354"/>
          <ac:spMkLst>
            <pc:docMk/>
            <pc:sldMk cId="817781653" sldId="498"/>
            <ac:spMk id="3" creationId="{69462B9A-9EB3-CC96-2783-3A7AA90044B9}"/>
          </ac:spMkLst>
        </pc:spChg>
        <pc:picChg chg="add mod">
          <ac:chgData name="Mark Jolly" userId="01ff667d-c333-4db3-848f-721333c117d9" providerId="ADAL" clId="{9D9FB996-B91D-4952-91CE-54AD13F68445}" dt="2023-09-15T18:15:44.972" v="363" actId="1076"/>
          <ac:picMkLst>
            <pc:docMk/>
            <pc:sldMk cId="817781653" sldId="498"/>
            <ac:picMk id="4" creationId="{B7431EA0-4F98-7C2B-BA50-CD286D6AB537}"/>
          </ac:picMkLst>
        </pc:picChg>
        <pc:picChg chg="add mod">
          <ac:chgData name="Mark Jolly" userId="01ff667d-c333-4db3-848f-721333c117d9" providerId="ADAL" clId="{9D9FB996-B91D-4952-91CE-54AD13F68445}" dt="2023-09-15T18:15:44.004" v="362" actId="1076"/>
          <ac:picMkLst>
            <pc:docMk/>
            <pc:sldMk cId="817781653" sldId="498"/>
            <ac:picMk id="5" creationId="{63696862-007E-3877-4C95-15CAC36DC2EA}"/>
          </ac:picMkLst>
        </pc:picChg>
      </pc:sldChg>
      <pc:sldChg chg="delSp modSp mod">
        <pc:chgData name="Mark Jolly" userId="01ff667d-c333-4db3-848f-721333c117d9" providerId="ADAL" clId="{9D9FB996-B91D-4952-91CE-54AD13F68445}" dt="2023-09-18T00:07:31.918" v="2619" actId="478"/>
        <pc:sldMkLst>
          <pc:docMk/>
          <pc:sldMk cId="4243118556" sldId="1539"/>
        </pc:sldMkLst>
        <pc:spChg chg="del mod">
          <ac:chgData name="Mark Jolly" userId="01ff667d-c333-4db3-848f-721333c117d9" providerId="ADAL" clId="{9D9FB996-B91D-4952-91CE-54AD13F68445}" dt="2023-09-18T00:07:31.918" v="2619" actId="478"/>
          <ac:spMkLst>
            <pc:docMk/>
            <pc:sldMk cId="4243118556" sldId="1539"/>
            <ac:spMk id="5" creationId="{158AB1F9-096D-DEB6-91FE-21C6B0CF5071}"/>
          </ac:spMkLst>
        </pc:spChg>
      </pc:sldChg>
      <pc:sldChg chg="addSp delSp modSp mod modNotesTx">
        <pc:chgData name="Mark Jolly" userId="01ff667d-c333-4db3-848f-721333c117d9" providerId="ADAL" clId="{9D9FB996-B91D-4952-91CE-54AD13F68445}" dt="2023-09-17T12:37:57.310" v="579" actId="6549"/>
        <pc:sldMkLst>
          <pc:docMk/>
          <pc:sldMk cId="0" sldId="1540"/>
        </pc:sldMkLst>
        <pc:spChg chg="add del mod">
          <ac:chgData name="Mark Jolly" userId="01ff667d-c333-4db3-848f-721333c117d9" providerId="ADAL" clId="{9D9FB996-B91D-4952-91CE-54AD13F68445}" dt="2023-09-17T12:36:19.867" v="561"/>
          <ac:spMkLst>
            <pc:docMk/>
            <pc:sldMk cId="0" sldId="1540"/>
            <ac:spMk id="5" creationId="{6F3F4129-087A-0D0E-C6F2-9C7380C10F0D}"/>
          </ac:spMkLst>
        </pc:spChg>
        <pc:spChg chg="add del mod">
          <ac:chgData name="Mark Jolly" userId="01ff667d-c333-4db3-848f-721333c117d9" providerId="ADAL" clId="{9D9FB996-B91D-4952-91CE-54AD13F68445}" dt="2023-09-17T12:36:57.694" v="566" actId="478"/>
          <ac:spMkLst>
            <pc:docMk/>
            <pc:sldMk cId="0" sldId="1540"/>
            <ac:spMk id="6" creationId="{F37D50E2-2246-200D-8841-540081BEEC65}"/>
          </ac:spMkLst>
        </pc:spChg>
        <pc:spChg chg="mod">
          <ac:chgData name="Mark Jolly" userId="01ff667d-c333-4db3-848f-721333c117d9" providerId="ADAL" clId="{9D9FB996-B91D-4952-91CE-54AD13F68445}" dt="2023-09-17T12:37:46.036" v="578" actId="14100"/>
          <ac:spMkLst>
            <pc:docMk/>
            <pc:sldMk cId="0" sldId="1540"/>
            <ac:spMk id="17" creationId="{CB528BD6-3480-6C06-5AA7-2C15530E4225}"/>
          </ac:spMkLst>
        </pc:spChg>
        <pc:spChg chg="mod">
          <ac:chgData name="Mark Jolly" userId="01ff667d-c333-4db3-848f-721333c117d9" providerId="ADAL" clId="{9D9FB996-B91D-4952-91CE-54AD13F68445}" dt="2023-09-17T12:37:38.164" v="577" actId="14100"/>
          <ac:spMkLst>
            <pc:docMk/>
            <pc:sldMk cId="0" sldId="1540"/>
            <ac:spMk id="18" creationId="{B8F0B183-925E-0AD2-A717-C0730B897AA8}"/>
          </ac:spMkLst>
        </pc:spChg>
        <pc:spChg chg="mod">
          <ac:chgData name="Mark Jolly" userId="01ff667d-c333-4db3-848f-721333c117d9" providerId="ADAL" clId="{9D9FB996-B91D-4952-91CE-54AD13F68445}" dt="2023-09-17T12:37:32.718" v="576" actId="1076"/>
          <ac:spMkLst>
            <pc:docMk/>
            <pc:sldMk cId="0" sldId="1540"/>
            <ac:spMk id="19" creationId="{E8EF2EB2-827C-DB38-9C1D-89BBE23E5266}"/>
          </ac:spMkLst>
        </pc:spChg>
      </pc:sldChg>
      <pc:sldChg chg="modSp del mod ord modNotesTx">
        <pc:chgData name="Mark Jolly" userId="01ff667d-c333-4db3-848f-721333c117d9" providerId="ADAL" clId="{9D9FB996-B91D-4952-91CE-54AD13F68445}" dt="2023-09-18T00:26:54.505" v="2732" actId="2696"/>
        <pc:sldMkLst>
          <pc:docMk/>
          <pc:sldMk cId="748278539" sldId="1541"/>
        </pc:sldMkLst>
        <pc:spChg chg="mod">
          <ac:chgData name="Mark Jolly" userId="01ff667d-c333-4db3-848f-721333c117d9" providerId="ADAL" clId="{9D9FB996-B91D-4952-91CE-54AD13F68445}" dt="2023-09-17T15:00:52.922" v="1380" actId="20577"/>
          <ac:spMkLst>
            <pc:docMk/>
            <pc:sldMk cId="748278539" sldId="1541"/>
            <ac:spMk id="6" creationId="{AD964CD6-2E79-482D-0C05-58774F1CDE6C}"/>
          </ac:spMkLst>
        </pc:spChg>
        <pc:picChg chg="mod">
          <ac:chgData name="Mark Jolly" userId="01ff667d-c333-4db3-848f-721333c117d9" providerId="ADAL" clId="{9D9FB996-B91D-4952-91CE-54AD13F68445}" dt="2023-09-17T15:01:12.878" v="1381" actId="14100"/>
          <ac:picMkLst>
            <pc:docMk/>
            <pc:sldMk cId="748278539" sldId="1541"/>
            <ac:picMk id="9" creationId="{46057AD1-1C82-90A6-0E26-513D80F48BCA}"/>
          </ac:picMkLst>
        </pc:picChg>
      </pc:sldChg>
      <pc:sldChg chg="modSp modNotesTx">
        <pc:chgData name="Mark Jolly" userId="01ff667d-c333-4db3-848f-721333c117d9" providerId="ADAL" clId="{9D9FB996-B91D-4952-91CE-54AD13F68445}" dt="2023-09-18T00:30:40.687" v="2739" actId="20577"/>
        <pc:sldMkLst>
          <pc:docMk/>
          <pc:sldMk cId="832372750" sldId="1542"/>
        </pc:sldMkLst>
        <pc:spChg chg="mod">
          <ac:chgData name="Mark Jolly" userId="01ff667d-c333-4db3-848f-721333c117d9" providerId="ADAL" clId="{9D9FB996-B91D-4952-91CE-54AD13F68445}" dt="2023-09-18T00:30:40.687" v="2739" actId="20577"/>
          <ac:spMkLst>
            <pc:docMk/>
            <pc:sldMk cId="832372750" sldId="1542"/>
            <ac:spMk id="3" creationId="{4088B75F-5081-41DF-80B9-EA92FAB60950}"/>
          </ac:spMkLst>
        </pc:spChg>
      </pc:sldChg>
      <pc:sldChg chg="del">
        <pc:chgData name="Mark Jolly" userId="01ff667d-c333-4db3-848f-721333c117d9" providerId="ADAL" clId="{9D9FB996-B91D-4952-91CE-54AD13F68445}" dt="2023-09-17T15:20:42.263" v="1571"/>
        <pc:sldMkLst>
          <pc:docMk/>
          <pc:sldMk cId="694752431" sldId="1543"/>
        </pc:sldMkLst>
      </pc:sldChg>
      <pc:sldChg chg="del">
        <pc:chgData name="Mark Jolly" userId="01ff667d-c333-4db3-848f-721333c117d9" providerId="ADAL" clId="{9D9FB996-B91D-4952-91CE-54AD13F68445}" dt="2023-09-17T15:20:28.691" v="1570" actId="2696"/>
        <pc:sldMkLst>
          <pc:docMk/>
          <pc:sldMk cId="2168784574" sldId="1543"/>
        </pc:sldMkLst>
      </pc:sldChg>
      <pc:sldChg chg="del">
        <pc:chgData name="Mark Jolly" userId="01ff667d-c333-4db3-848f-721333c117d9" providerId="ADAL" clId="{9D9FB996-B91D-4952-91CE-54AD13F68445}" dt="2023-09-17T23:51:41.774" v="2587" actId="47"/>
        <pc:sldMkLst>
          <pc:docMk/>
          <pc:sldMk cId="3940976558" sldId="1543"/>
        </pc:sldMkLst>
      </pc:sldChg>
      <pc:sldChg chg="del">
        <pc:chgData name="Mark Jolly" userId="01ff667d-c333-4db3-848f-721333c117d9" providerId="ADAL" clId="{9D9FB996-B91D-4952-91CE-54AD13F68445}" dt="2023-09-17T23:51:41.774" v="2587" actId="47"/>
        <pc:sldMkLst>
          <pc:docMk/>
          <pc:sldMk cId="506981487" sldId="1544"/>
        </pc:sldMkLst>
      </pc:sldChg>
      <pc:sldChg chg="del">
        <pc:chgData name="Mark Jolly" userId="01ff667d-c333-4db3-848f-721333c117d9" providerId="ADAL" clId="{9D9FB996-B91D-4952-91CE-54AD13F68445}" dt="2023-09-17T23:32:58.070" v="2361" actId="2696"/>
        <pc:sldMkLst>
          <pc:docMk/>
          <pc:sldMk cId="2064237052" sldId="1544"/>
        </pc:sldMkLst>
      </pc:sldChg>
      <pc:sldChg chg="del">
        <pc:chgData name="Mark Jolly" userId="01ff667d-c333-4db3-848f-721333c117d9" providerId="ADAL" clId="{9D9FB996-B91D-4952-91CE-54AD13F68445}" dt="2023-09-17T23:21:52.071" v="2356" actId="2696"/>
        <pc:sldMkLst>
          <pc:docMk/>
          <pc:sldMk cId="2340745258" sldId="1544"/>
        </pc:sldMkLst>
      </pc:sldChg>
      <pc:sldChg chg="del">
        <pc:chgData name="Mark Jolly" userId="01ff667d-c333-4db3-848f-721333c117d9" providerId="ADAL" clId="{9D9FB996-B91D-4952-91CE-54AD13F68445}" dt="2023-09-17T15:20:28.691" v="1570" actId="2696"/>
        <pc:sldMkLst>
          <pc:docMk/>
          <pc:sldMk cId="3003131514" sldId="1544"/>
        </pc:sldMkLst>
      </pc:sldChg>
      <pc:sldChg chg="del">
        <pc:chgData name="Mark Jolly" userId="01ff667d-c333-4db3-848f-721333c117d9" providerId="ADAL" clId="{9D9FB996-B91D-4952-91CE-54AD13F68445}" dt="2023-09-17T15:20:42.263" v="1571"/>
        <pc:sldMkLst>
          <pc:docMk/>
          <pc:sldMk cId="3282783161" sldId="1544"/>
        </pc:sldMkLst>
      </pc:sldChg>
      <pc:sldChg chg="del">
        <pc:chgData name="Mark Jolly" userId="01ff667d-c333-4db3-848f-721333c117d9" providerId="ADAL" clId="{9D9FB996-B91D-4952-91CE-54AD13F68445}" dt="2023-09-17T15:20:28.691" v="1570" actId="2696"/>
        <pc:sldMkLst>
          <pc:docMk/>
          <pc:sldMk cId="748435169" sldId="1545"/>
        </pc:sldMkLst>
      </pc:sldChg>
      <pc:sldChg chg="del">
        <pc:chgData name="Mark Jolly" userId="01ff667d-c333-4db3-848f-721333c117d9" providerId="ADAL" clId="{9D9FB996-B91D-4952-91CE-54AD13F68445}" dt="2023-09-17T23:51:41.774" v="2587" actId="47"/>
        <pc:sldMkLst>
          <pc:docMk/>
          <pc:sldMk cId="3538676609" sldId="1545"/>
        </pc:sldMkLst>
      </pc:sldChg>
      <pc:sldChg chg="del">
        <pc:chgData name="Mark Jolly" userId="01ff667d-c333-4db3-848f-721333c117d9" providerId="ADAL" clId="{9D9FB996-B91D-4952-91CE-54AD13F68445}" dt="2023-09-17T15:20:42.263" v="1571"/>
        <pc:sldMkLst>
          <pc:docMk/>
          <pc:sldMk cId="3811608973" sldId="1545"/>
        </pc:sldMkLst>
      </pc:sldChg>
      <pc:sldChg chg="del ord">
        <pc:chgData name="Mark Jolly" userId="01ff667d-c333-4db3-848f-721333c117d9" providerId="ADAL" clId="{9D9FB996-B91D-4952-91CE-54AD13F68445}" dt="2023-09-17T15:39:22.982" v="1790" actId="2696"/>
        <pc:sldMkLst>
          <pc:docMk/>
          <pc:sldMk cId="4016187987" sldId="1545"/>
        </pc:sldMkLst>
      </pc:sldChg>
      <pc:sldChg chg="del">
        <pc:chgData name="Mark Jolly" userId="01ff667d-c333-4db3-848f-721333c117d9" providerId="ADAL" clId="{9D9FB996-B91D-4952-91CE-54AD13F68445}" dt="2023-09-17T15:20:42.263" v="1571"/>
        <pc:sldMkLst>
          <pc:docMk/>
          <pc:sldMk cId="1412012073" sldId="1546"/>
        </pc:sldMkLst>
      </pc:sldChg>
      <pc:sldChg chg="del">
        <pc:chgData name="Mark Jolly" userId="01ff667d-c333-4db3-848f-721333c117d9" providerId="ADAL" clId="{9D9FB996-B91D-4952-91CE-54AD13F68445}" dt="2023-09-17T23:22:47.653" v="2357" actId="47"/>
        <pc:sldMkLst>
          <pc:docMk/>
          <pc:sldMk cId="3081604442" sldId="1546"/>
        </pc:sldMkLst>
      </pc:sldChg>
      <pc:sldChg chg="del">
        <pc:chgData name="Mark Jolly" userId="01ff667d-c333-4db3-848f-721333c117d9" providerId="ADAL" clId="{9D9FB996-B91D-4952-91CE-54AD13F68445}" dt="2023-09-17T15:20:28.691" v="1570" actId="2696"/>
        <pc:sldMkLst>
          <pc:docMk/>
          <pc:sldMk cId="3673641063" sldId="1546"/>
        </pc:sldMkLst>
      </pc:sldChg>
      <pc:sldChg chg="del ord">
        <pc:chgData name="Mark Jolly" userId="01ff667d-c333-4db3-848f-721333c117d9" providerId="ADAL" clId="{9D9FB996-B91D-4952-91CE-54AD13F68445}" dt="2023-09-17T15:03:46.612" v="1387" actId="2696"/>
        <pc:sldMkLst>
          <pc:docMk/>
          <pc:sldMk cId="177103776" sldId="1547"/>
        </pc:sldMkLst>
      </pc:sldChg>
      <pc:sldChg chg="del">
        <pc:chgData name="Mark Jolly" userId="01ff667d-c333-4db3-848f-721333c117d9" providerId="ADAL" clId="{9D9FB996-B91D-4952-91CE-54AD13F68445}" dt="2023-09-17T15:04:05.459" v="1388"/>
        <pc:sldMkLst>
          <pc:docMk/>
          <pc:sldMk cId="732154156" sldId="1547"/>
        </pc:sldMkLst>
      </pc:sldChg>
      <pc:sldChg chg="ord">
        <pc:chgData name="Mark Jolly" userId="01ff667d-c333-4db3-848f-721333c117d9" providerId="ADAL" clId="{9D9FB996-B91D-4952-91CE-54AD13F68445}" dt="2023-09-17T21:25:52.915" v="1825"/>
        <pc:sldMkLst>
          <pc:docMk/>
          <pc:sldMk cId="1182776496" sldId="1547"/>
        </pc:sldMkLst>
      </pc:sldChg>
      <pc:sldChg chg="del">
        <pc:chgData name="Mark Jolly" userId="01ff667d-c333-4db3-848f-721333c117d9" providerId="ADAL" clId="{9D9FB996-B91D-4952-91CE-54AD13F68445}" dt="2023-09-17T21:19:32.661" v="1795" actId="2696"/>
        <pc:sldMkLst>
          <pc:docMk/>
          <pc:sldMk cId="1687042404" sldId="1547"/>
        </pc:sldMkLst>
      </pc:sldChg>
      <pc:sldChg chg="addSp delSp modSp del mod ord modClrScheme chgLayout modNotesTx">
        <pc:chgData name="Mark Jolly" userId="01ff667d-c333-4db3-848f-721333c117d9" providerId="ADAL" clId="{9D9FB996-B91D-4952-91CE-54AD13F68445}" dt="2023-09-17T21:19:05.723" v="1794" actId="2696"/>
        <pc:sldMkLst>
          <pc:docMk/>
          <pc:sldMk cId="3387830916" sldId="1547"/>
        </pc:sldMkLst>
        <pc:spChg chg="add del mod ord">
          <ac:chgData name="Mark Jolly" userId="01ff667d-c333-4db3-848f-721333c117d9" providerId="ADAL" clId="{9D9FB996-B91D-4952-91CE-54AD13F68445}" dt="2023-09-17T15:05:31.204" v="1399" actId="700"/>
          <ac:spMkLst>
            <pc:docMk/>
            <pc:sldMk cId="3387830916" sldId="1547"/>
            <ac:spMk id="2" creationId="{C77F981B-E89C-8037-7D8B-0C0BC9BF8774}"/>
          </ac:spMkLst>
        </pc:spChg>
        <pc:spChg chg="add del mod ord">
          <ac:chgData name="Mark Jolly" userId="01ff667d-c333-4db3-848f-721333c117d9" providerId="ADAL" clId="{9D9FB996-B91D-4952-91CE-54AD13F68445}" dt="2023-09-17T15:06:07.873" v="1410" actId="700"/>
          <ac:spMkLst>
            <pc:docMk/>
            <pc:sldMk cId="3387830916" sldId="1547"/>
            <ac:spMk id="3" creationId="{483EA719-5AE2-A81A-70F7-7AAD57006431}"/>
          </ac:spMkLst>
        </pc:spChg>
        <pc:spChg chg="mod ord">
          <ac:chgData name="Mark Jolly" userId="01ff667d-c333-4db3-848f-721333c117d9" providerId="ADAL" clId="{9D9FB996-B91D-4952-91CE-54AD13F68445}" dt="2023-09-17T15:06:30.071" v="1413" actId="14100"/>
          <ac:spMkLst>
            <pc:docMk/>
            <pc:sldMk cId="3387830916" sldId="1547"/>
            <ac:spMk id="5" creationId="{6A7FB09A-177C-7BD3-F8F8-08E99CDCD9CC}"/>
          </ac:spMkLst>
        </pc:spChg>
        <pc:spChg chg="mod ord">
          <ac:chgData name="Mark Jolly" userId="01ff667d-c333-4db3-848f-721333c117d9" providerId="ADAL" clId="{9D9FB996-B91D-4952-91CE-54AD13F68445}" dt="2023-09-17T15:06:07.873" v="1410" actId="700"/>
          <ac:spMkLst>
            <pc:docMk/>
            <pc:sldMk cId="3387830916" sldId="1547"/>
            <ac:spMk id="6" creationId="{6989BBEB-9900-C913-FFD1-D54321B3E65E}"/>
          </ac:spMkLst>
        </pc:spChg>
        <pc:spChg chg="mod ord">
          <ac:chgData name="Mark Jolly" userId="01ff667d-c333-4db3-848f-721333c117d9" providerId="ADAL" clId="{9D9FB996-B91D-4952-91CE-54AD13F68445}" dt="2023-09-17T15:06:07.873" v="1410" actId="700"/>
          <ac:spMkLst>
            <pc:docMk/>
            <pc:sldMk cId="3387830916" sldId="1547"/>
            <ac:spMk id="7" creationId="{DAD0BACD-65D2-C02A-8D24-5E9DEC41E24B}"/>
          </ac:spMkLst>
        </pc:spChg>
        <pc:picChg chg="mod ord">
          <ac:chgData name="Mark Jolly" userId="01ff667d-c333-4db3-848f-721333c117d9" providerId="ADAL" clId="{9D9FB996-B91D-4952-91CE-54AD13F68445}" dt="2023-09-17T15:06:39.093" v="1416" actId="14100"/>
          <ac:picMkLst>
            <pc:docMk/>
            <pc:sldMk cId="3387830916" sldId="1547"/>
            <ac:picMk id="9" creationId="{50C0E3C5-88F7-808C-2C97-0D0D4BE899DE}"/>
          </ac:picMkLst>
        </pc:picChg>
      </pc:sldChg>
      <pc:sldChg chg="del">
        <pc:chgData name="Mark Jolly" userId="01ff667d-c333-4db3-848f-721333c117d9" providerId="ADAL" clId="{9D9FB996-B91D-4952-91CE-54AD13F68445}" dt="2023-09-17T15:01:56.704" v="1382" actId="2696"/>
        <pc:sldMkLst>
          <pc:docMk/>
          <pc:sldMk cId="602305514" sldId="1548"/>
        </pc:sldMkLst>
      </pc:sldChg>
      <pc:sldChg chg="del ord">
        <pc:chgData name="Mark Jolly" userId="01ff667d-c333-4db3-848f-721333c117d9" providerId="ADAL" clId="{9D9FB996-B91D-4952-91CE-54AD13F68445}" dt="2023-09-17T15:40:51.855" v="1793" actId="2696"/>
        <pc:sldMkLst>
          <pc:docMk/>
          <pc:sldMk cId="1735945910" sldId="1548"/>
        </pc:sldMkLst>
      </pc:sldChg>
      <pc:sldChg chg="del">
        <pc:chgData name="Mark Jolly" userId="01ff667d-c333-4db3-848f-721333c117d9" providerId="ADAL" clId="{9D9FB996-B91D-4952-91CE-54AD13F68445}" dt="2023-09-17T15:03:19.970" v="1386" actId="2696"/>
        <pc:sldMkLst>
          <pc:docMk/>
          <pc:sldMk cId="2481856204" sldId="1548"/>
        </pc:sldMkLst>
      </pc:sldChg>
      <pc:sldChg chg="modSp mod">
        <pc:chgData name="Mark Jolly" userId="01ff667d-c333-4db3-848f-721333c117d9" providerId="ADAL" clId="{9D9FB996-B91D-4952-91CE-54AD13F68445}" dt="2023-09-17T22:59:43.868" v="2048" actId="20577"/>
        <pc:sldMkLst>
          <pc:docMk/>
          <pc:sldMk cId="2941992051" sldId="1548"/>
        </pc:sldMkLst>
        <pc:spChg chg="mod">
          <ac:chgData name="Mark Jolly" userId="01ff667d-c333-4db3-848f-721333c117d9" providerId="ADAL" clId="{9D9FB996-B91D-4952-91CE-54AD13F68445}" dt="2023-09-17T22:59:43.868" v="2048" actId="20577"/>
          <ac:spMkLst>
            <pc:docMk/>
            <pc:sldMk cId="2941992051" sldId="1548"/>
            <ac:spMk id="2" creationId="{F544A897-E043-4073-88B9-0512F0884773}"/>
          </ac:spMkLst>
        </pc:spChg>
      </pc:sldChg>
      <pc:sldChg chg="modAnim">
        <pc:chgData name="Mark Jolly" userId="01ff667d-c333-4db3-848f-721333c117d9" providerId="ADAL" clId="{9D9FB996-B91D-4952-91CE-54AD13F68445}" dt="2023-09-18T00:29:37.590" v="2734"/>
        <pc:sldMkLst>
          <pc:docMk/>
          <pc:sldMk cId="230641506" sldId="1549"/>
        </pc:sldMkLst>
      </pc:sldChg>
      <pc:sldChg chg="del">
        <pc:chgData name="Mark Jolly" userId="01ff667d-c333-4db3-848f-721333c117d9" providerId="ADAL" clId="{9D9FB996-B91D-4952-91CE-54AD13F68445}" dt="2023-09-17T15:01:56.704" v="1382" actId="2696"/>
        <pc:sldMkLst>
          <pc:docMk/>
          <pc:sldMk cId="257976879" sldId="1549"/>
        </pc:sldMkLst>
      </pc:sldChg>
      <pc:sldChg chg="del ord">
        <pc:chgData name="Mark Jolly" userId="01ff667d-c333-4db3-848f-721333c117d9" providerId="ADAL" clId="{9D9FB996-B91D-4952-91CE-54AD13F68445}" dt="2023-09-17T15:40:51.855" v="1793" actId="2696"/>
        <pc:sldMkLst>
          <pc:docMk/>
          <pc:sldMk cId="1314854042" sldId="1549"/>
        </pc:sldMkLst>
      </pc:sldChg>
      <pc:sldChg chg="del">
        <pc:chgData name="Mark Jolly" userId="01ff667d-c333-4db3-848f-721333c117d9" providerId="ADAL" clId="{9D9FB996-B91D-4952-91CE-54AD13F68445}" dt="2023-09-17T15:03:19.970" v="1386" actId="2696"/>
        <pc:sldMkLst>
          <pc:docMk/>
          <pc:sldMk cId="1811884906" sldId="1549"/>
        </pc:sldMkLst>
      </pc:sldChg>
      <pc:sldChg chg="del">
        <pc:chgData name="Mark Jolly" userId="01ff667d-c333-4db3-848f-721333c117d9" providerId="ADAL" clId="{9D9FB996-B91D-4952-91CE-54AD13F68445}" dt="2023-09-17T15:10:48.019" v="1424" actId="2696"/>
        <pc:sldMkLst>
          <pc:docMk/>
          <pc:sldMk cId="1070143794" sldId="1550"/>
        </pc:sldMkLst>
      </pc:sldChg>
      <pc:sldChg chg="del">
        <pc:chgData name="Mark Jolly" userId="01ff667d-c333-4db3-848f-721333c117d9" providerId="ADAL" clId="{9D9FB996-B91D-4952-91CE-54AD13F68445}" dt="2023-09-17T23:05:01.587" v="2119" actId="47"/>
        <pc:sldMkLst>
          <pc:docMk/>
          <pc:sldMk cId="2973396091" sldId="1550"/>
        </pc:sldMkLst>
      </pc:sldChg>
      <pc:sldChg chg="del">
        <pc:chgData name="Mark Jolly" userId="01ff667d-c333-4db3-848f-721333c117d9" providerId="ADAL" clId="{9D9FB996-B91D-4952-91CE-54AD13F68445}" dt="2023-09-18T00:03:14.759" v="2602" actId="2696"/>
        <pc:sldMkLst>
          <pc:docMk/>
          <pc:sldMk cId="1321084190" sldId="1551"/>
        </pc:sldMkLst>
      </pc:sldChg>
      <pc:sldChg chg="del mod modShow">
        <pc:chgData name="Mark Jolly" userId="01ff667d-c333-4db3-848f-721333c117d9" providerId="ADAL" clId="{9D9FB996-B91D-4952-91CE-54AD13F68445}" dt="2023-09-17T23:19:59.366" v="2350" actId="2696"/>
        <pc:sldMkLst>
          <pc:docMk/>
          <pc:sldMk cId="1994009088" sldId="1551"/>
        </pc:sldMkLst>
      </pc:sldChg>
      <pc:sldChg chg="modSp del mod">
        <pc:chgData name="Mark Jolly" userId="01ff667d-c333-4db3-848f-721333c117d9" providerId="ADAL" clId="{9D9FB996-B91D-4952-91CE-54AD13F68445}" dt="2023-09-17T23:20:30.009" v="2352" actId="2696"/>
        <pc:sldMkLst>
          <pc:docMk/>
          <pc:sldMk cId="49392491" sldId="1552"/>
        </pc:sldMkLst>
        <pc:spChg chg="mod">
          <ac:chgData name="Mark Jolly" userId="01ff667d-c333-4db3-848f-721333c117d9" providerId="ADAL" clId="{9D9FB996-B91D-4952-91CE-54AD13F68445}" dt="2023-09-15T18:33:06.539" v="390"/>
          <ac:spMkLst>
            <pc:docMk/>
            <pc:sldMk cId="49392491" sldId="1552"/>
            <ac:spMk id="2" creationId="{00000000-0000-0000-0000-000000000000}"/>
          </ac:spMkLst>
        </pc:spChg>
      </pc:sldChg>
      <pc:sldChg chg="modSp del mod">
        <pc:chgData name="Mark Jolly" userId="01ff667d-c333-4db3-848f-721333c117d9" providerId="ADAL" clId="{9D9FB996-B91D-4952-91CE-54AD13F68445}" dt="2023-09-17T23:51:41.774" v="2587" actId="47"/>
        <pc:sldMkLst>
          <pc:docMk/>
          <pc:sldMk cId="3916094656" sldId="1552"/>
        </pc:sldMkLst>
        <pc:spChg chg="mod">
          <ac:chgData name="Mark Jolly" userId="01ff667d-c333-4db3-848f-721333c117d9" providerId="ADAL" clId="{9D9FB996-B91D-4952-91CE-54AD13F68445}" dt="2023-09-17T23:20:37.173" v="2353" actId="27636"/>
          <ac:spMkLst>
            <pc:docMk/>
            <pc:sldMk cId="3916094656" sldId="1552"/>
            <ac:spMk id="2" creationId="{00000000-0000-0000-0000-000000000000}"/>
          </ac:spMkLst>
        </pc:spChg>
      </pc:sldChg>
      <pc:sldChg chg="addSp delSp modSp new del mod ord modClrScheme chgLayout">
        <pc:chgData name="Mark Jolly" userId="01ff667d-c333-4db3-848f-721333c117d9" providerId="ADAL" clId="{9D9FB996-B91D-4952-91CE-54AD13F68445}" dt="2023-09-17T23:03:29.682" v="2117" actId="2696"/>
        <pc:sldMkLst>
          <pc:docMk/>
          <pc:sldMk cId="2545093852" sldId="1553"/>
        </pc:sldMkLst>
        <pc:spChg chg="add del">
          <ac:chgData name="Mark Jolly" userId="01ff667d-c333-4db3-848f-721333c117d9" providerId="ADAL" clId="{9D9FB996-B91D-4952-91CE-54AD13F68445}" dt="2023-09-15T18:37:33.025" v="402" actId="26606"/>
          <ac:spMkLst>
            <pc:docMk/>
            <pc:sldMk cId="2545093852" sldId="1553"/>
            <ac:spMk id="2" creationId="{A48918DF-F748-3013-E4B6-226E6F2414AF}"/>
          </ac:spMkLst>
        </pc:spChg>
        <pc:spChg chg="del">
          <ac:chgData name="Mark Jolly" userId="01ff667d-c333-4db3-848f-721333c117d9" providerId="ADAL" clId="{9D9FB996-B91D-4952-91CE-54AD13F68445}" dt="2023-09-15T18:37:19.055" v="393"/>
          <ac:spMkLst>
            <pc:docMk/>
            <pc:sldMk cId="2545093852" sldId="1553"/>
            <ac:spMk id="3" creationId="{CA665A56-0D94-52FD-5254-DB1B3C21188C}"/>
          </ac:spMkLst>
        </pc:spChg>
        <pc:spChg chg="add del mod">
          <ac:chgData name="Mark Jolly" userId="01ff667d-c333-4db3-848f-721333c117d9" providerId="ADAL" clId="{9D9FB996-B91D-4952-91CE-54AD13F68445}" dt="2023-09-15T18:37:26.791" v="395" actId="26606"/>
          <ac:spMkLst>
            <pc:docMk/>
            <pc:sldMk cId="2545093852" sldId="1553"/>
            <ac:spMk id="9" creationId="{96699596-2256-320F-C980-394B5AABD926}"/>
          </ac:spMkLst>
        </pc:spChg>
        <pc:spChg chg="add del mod">
          <ac:chgData name="Mark Jolly" userId="01ff667d-c333-4db3-848f-721333c117d9" providerId="ADAL" clId="{9D9FB996-B91D-4952-91CE-54AD13F68445}" dt="2023-09-15T18:37:28.929" v="397" actId="26606"/>
          <ac:spMkLst>
            <pc:docMk/>
            <pc:sldMk cId="2545093852" sldId="1553"/>
            <ac:spMk id="11" creationId="{3676A045-F8DB-5B91-E2C9-3AD6DED74549}"/>
          </ac:spMkLst>
        </pc:spChg>
        <pc:spChg chg="add del mod">
          <ac:chgData name="Mark Jolly" userId="01ff667d-c333-4db3-848f-721333c117d9" providerId="ADAL" clId="{9D9FB996-B91D-4952-91CE-54AD13F68445}" dt="2023-09-15T18:37:31.106" v="399" actId="26606"/>
          <ac:spMkLst>
            <pc:docMk/>
            <pc:sldMk cId="2545093852" sldId="1553"/>
            <ac:spMk id="13" creationId="{18DD4281-B379-ABA0-D8C2-505D29642001}"/>
          </ac:spMkLst>
        </pc:spChg>
        <pc:spChg chg="add del mod">
          <ac:chgData name="Mark Jolly" userId="01ff667d-c333-4db3-848f-721333c117d9" providerId="ADAL" clId="{9D9FB996-B91D-4952-91CE-54AD13F68445}" dt="2023-09-15T18:37:33.023" v="401" actId="26606"/>
          <ac:spMkLst>
            <pc:docMk/>
            <pc:sldMk cId="2545093852" sldId="1553"/>
            <ac:spMk id="15" creationId="{3676A045-F8DB-5B91-E2C9-3AD6DED74549}"/>
          </ac:spMkLst>
        </pc:spChg>
        <pc:spChg chg="add mod">
          <ac:chgData name="Mark Jolly" userId="01ff667d-c333-4db3-848f-721333c117d9" providerId="ADAL" clId="{9D9FB996-B91D-4952-91CE-54AD13F68445}" dt="2023-09-15T18:37:33.025" v="402" actId="26606"/>
          <ac:spMkLst>
            <pc:docMk/>
            <pc:sldMk cId="2545093852" sldId="1553"/>
            <ac:spMk id="17" creationId="{96699596-2256-320F-C980-394B5AABD926}"/>
          </ac:spMkLst>
        </pc:spChg>
        <pc:picChg chg="add mod">
          <ac:chgData name="Mark Jolly" userId="01ff667d-c333-4db3-848f-721333c117d9" providerId="ADAL" clId="{9D9FB996-B91D-4952-91CE-54AD13F68445}" dt="2023-09-17T23:03:05.155" v="2116" actId="14100"/>
          <ac:picMkLst>
            <pc:docMk/>
            <pc:sldMk cId="2545093852" sldId="1553"/>
            <ac:picMk id="4" creationId="{61D84C54-70E4-5227-E3B4-49200413E104}"/>
          </ac:picMkLst>
        </pc:picChg>
      </pc:sldChg>
      <pc:sldChg chg="del">
        <pc:chgData name="Mark Jolly" userId="01ff667d-c333-4db3-848f-721333c117d9" providerId="ADAL" clId="{9D9FB996-B91D-4952-91CE-54AD13F68445}" dt="2023-09-17T23:51:41.774" v="2587" actId="47"/>
        <pc:sldMkLst>
          <pc:docMk/>
          <pc:sldMk cId="3868251709" sldId="1553"/>
        </pc:sldMkLst>
      </pc:sldChg>
      <pc:sldChg chg="del">
        <pc:chgData name="Mark Jolly" userId="01ff667d-c333-4db3-848f-721333c117d9" providerId="ADAL" clId="{9D9FB996-B91D-4952-91CE-54AD13F68445}" dt="2023-09-18T00:05:08.900" v="2604" actId="47"/>
        <pc:sldMkLst>
          <pc:docMk/>
          <pc:sldMk cId="2318163758" sldId="1554"/>
        </pc:sldMkLst>
      </pc:sldChg>
      <pc:sldChg chg="del">
        <pc:chgData name="Mark Jolly" userId="01ff667d-c333-4db3-848f-721333c117d9" providerId="ADAL" clId="{9D9FB996-B91D-4952-91CE-54AD13F68445}" dt="2023-09-17T23:51:41.774" v="2587" actId="47"/>
        <pc:sldMkLst>
          <pc:docMk/>
          <pc:sldMk cId="2497456843" sldId="1554"/>
        </pc:sldMkLst>
      </pc:sldChg>
      <pc:sldChg chg="addSp delSp modSp new del mod modClrScheme chgLayout">
        <pc:chgData name="Mark Jolly" userId="01ff667d-c333-4db3-848f-721333c117d9" providerId="ADAL" clId="{9D9FB996-B91D-4952-91CE-54AD13F68445}" dt="2023-09-17T15:40:20.460" v="1792" actId="2696"/>
        <pc:sldMkLst>
          <pc:docMk/>
          <pc:sldMk cId="3707155784" sldId="1554"/>
        </pc:sldMkLst>
        <pc:spChg chg="del">
          <ac:chgData name="Mark Jolly" userId="01ff667d-c333-4db3-848f-721333c117d9" providerId="ADAL" clId="{9D9FB996-B91D-4952-91CE-54AD13F68445}" dt="2023-09-15T18:38:46.301" v="405"/>
          <ac:spMkLst>
            <pc:docMk/>
            <pc:sldMk cId="3707155784" sldId="1554"/>
            <ac:spMk id="2" creationId="{6823CC3D-E144-9024-FF5F-D5FCA1F4EC7C}"/>
          </ac:spMkLst>
        </pc:spChg>
        <pc:spChg chg="del">
          <ac:chgData name="Mark Jolly" userId="01ff667d-c333-4db3-848f-721333c117d9" providerId="ADAL" clId="{9D9FB996-B91D-4952-91CE-54AD13F68445}" dt="2023-09-15T18:38:47.454" v="406" actId="26606"/>
          <ac:spMkLst>
            <pc:docMk/>
            <pc:sldMk cId="3707155784" sldId="1554"/>
            <ac:spMk id="3" creationId="{4E5A3E86-40BF-483F-11DA-8DB3D0B15D0B}"/>
          </ac:spMkLst>
        </pc:spChg>
        <pc:spChg chg="add mod">
          <ac:chgData name="Mark Jolly" userId="01ff667d-c333-4db3-848f-721333c117d9" providerId="ADAL" clId="{9D9FB996-B91D-4952-91CE-54AD13F68445}" dt="2023-09-15T18:38:47.454" v="406" actId="26606"/>
          <ac:spMkLst>
            <pc:docMk/>
            <pc:sldMk cId="3707155784" sldId="1554"/>
            <ac:spMk id="9" creationId="{CC843D21-D94C-92FD-1735-C780119C42F3}"/>
          </ac:spMkLst>
        </pc:spChg>
        <pc:picChg chg="add mod">
          <ac:chgData name="Mark Jolly" userId="01ff667d-c333-4db3-848f-721333c117d9" providerId="ADAL" clId="{9D9FB996-B91D-4952-91CE-54AD13F68445}" dt="2023-09-15T18:39:32.914" v="407" actId="27614"/>
          <ac:picMkLst>
            <pc:docMk/>
            <pc:sldMk cId="3707155784" sldId="1554"/>
            <ac:picMk id="4" creationId="{00865FEB-8424-429A-7D2F-E8D32F5A4917}"/>
          </ac:picMkLst>
        </pc:picChg>
      </pc:sldChg>
      <pc:sldChg chg="addSp delSp modSp new del mod modClrScheme chgLayout">
        <pc:chgData name="Mark Jolly" userId="01ff667d-c333-4db3-848f-721333c117d9" providerId="ADAL" clId="{9D9FB996-B91D-4952-91CE-54AD13F68445}" dt="2023-09-17T15:40:20.460" v="1792" actId="2696"/>
        <pc:sldMkLst>
          <pc:docMk/>
          <pc:sldMk cId="2691394085" sldId="1555"/>
        </pc:sldMkLst>
        <pc:spChg chg="del">
          <ac:chgData name="Mark Jolly" userId="01ff667d-c333-4db3-848f-721333c117d9" providerId="ADAL" clId="{9D9FB996-B91D-4952-91CE-54AD13F68445}" dt="2023-09-15T18:39:40.434" v="410" actId="26606"/>
          <ac:spMkLst>
            <pc:docMk/>
            <pc:sldMk cId="2691394085" sldId="1555"/>
            <ac:spMk id="2" creationId="{3069DC22-3603-5E3F-8AB1-47A338E12DE8}"/>
          </ac:spMkLst>
        </pc:spChg>
        <pc:spChg chg="del">
          <ac:chgData name="Mark Jolly" userId="01ff667d-c333-4db3-848f-721333c117d9" providerId="ADAL" clId="{9D9FB996-B91D-4952-91CE-54AD13F68445}" dt="2023-09-15T18:39:37.884" v="409"/>
          <ac:spMkLst>
            <pc:docMk/>
            <pc:sldMk cId="2691394085" sldId="1555"/>
            <ac:spMk id="3" creationId="{33173839-D231-94DC-065D-B49255B9CB4E}"/>
          </ac:spMkLst>
        </pc:spChg>
        <pc:spChg chg="add mod">
          <ac:chgData name="Mark Jolly" userId="01ff667d-c333-4db3-848f-721333c117d9" providerId="ADAL" clId="{9D9FB996-B91D-4952-91CE-54AD13F68445}" dt="2023-09-15T18:40:26.904" v="416" actId="1076"/>
          <ac:spMkLst>
            <pc:docMk/>
            <pc:sldMk cId="2691394085" sldId="1555"/>
            <ac:spMk id="6" creationId="{A7FAFD65-12D2-A175-E11C-FEFFADAF3507}"/>
          </ac:spMkLst>
        </pc:spChg>
        <pc:spChg chg="add mod">
          <ac:chgData name="Mark Jolly" userId="01ff667d-c333-4db3-848f-721333c117d9" providerId="ADAL" clId="{9D9FB996-B91D-4952-91CE-54AD13F68445}" dt="2023-09-15T18:39:40.434" v="410" actId="26606"/>
          <ac:spMkLst>
            <pc:docMk/>
            <pc:sldMk cId="2691394085" sldId="1555"/>
            <ac:spMk id="9" creationId="{382FE19A-BB8A-C37A-FC3D-698CA71BDE29}"/>
          </ac:spMkLst>
        </pc:spChg>
        <pc:picChg chg="add mod">
          <ac:chgData name="Mark Jolly" userId="01ff667d-c333-4db3-848f-721333c117d9" providerId="ADAL" clId="{9D9FB996-B91D-4952-91CE-54AD13F68445}" dt="2023-09-15T18:40:29.616" v="417" actId="1076"/>
          <ac:picMkLst>
            <pc:docMk/>
            <pc:sldMk cId="2691394085" sldId="1555"/>
            <ac:picMk id="4" creationId="{9EC0AED9-5D5F-F122-E00B-B89CF04E733C}"/>
          </ac:picMkLst>
        </pc:picChg>
      </pc:sldChg>
      <pc:sldChg chg="del">
        <pc:chgData name="Mark Jolly" userId="01ff667d-c333-4db3-848f-721333c117d9" providerId="ADAL" clId="{9D9FB996-B91D-4952-91CE-54AD13F68445}" dt="2023-09-17T23:51:41.774" v="2587" actId="47"/>
        <pc:sldMkLst>
          <pc:docMk/>
          <pc:sldMk cId="2791779629" sldId="1555"/>
        </pc:sldMkLst>
      </pc:sldChg>
      <pc:sldChg chg="del">
        <pc:chgData name="Mark Jolly" userId="01ff667d-c333-4db3-848f-721333c117d9" providerId="ADAL" clId="{9D9FB996-B91D-4952-91CE-54AD13F68445}" dt="2023-09-17T23:51:41.774" v="2587" actId="47"/>
        <pc:sldMkLst>
          <pc:docMk/>
          <pc:sldMk cId="3617488884" sldId="1556"/>
        </pc:sldMkLst>
      </pc:sldChg>
      <pc:sldChg chg="addSp delSp modSp new del mod modClrScheme chgLayout">
        <pc:chgData name="Mark Jolly" userId="01ff667d-c333-4db3-848f-721333c117d9" providerId="ADAL" clId="{9D9FB996-B91D-4952-91CE-54AD13F68445}" dt="2023-09-17T23:14:35.267" v="2277" actId="2696"/>
        <pc:sldMkLst>
          <pc:docMk/>
          <pc:sldMk cId="4287557485" sldId="1556"/>
        </pc:sldMkLst>
        <pc:spChg chg="add del">
          <ac:chgData name="Mark Jolly" userId="01ff667d-c333-4db3-848f-721333c117d9" providerId="ADAL" clId="{9D9FB996-B91D-4952-91CE-54AD13F68445}" dt="2023-09-15T18:41:50.991" v="422" actId="26606"/>
          <ac:spMkLst>
            <pc:docMk/>
            <pc:sldMk cId="4287557485" sldId="1556"/>
            <ac:spMk id="2" creationId="{92C1FF68-8063-AA96-0C5E-CE45899CACEB}"/>
          </ac:spMkLst>
        </pc:spChg>
        <pc:spChg chg="del">
          <ac:chgData name="Mark Jolly" userId="01ff667d-c333-4db3-848f-721333c117d9" providerId="ADAL" clId="{9D9FB996-B91D-4952-91CE-54AD13F68445}" dt="2023-09-15T18:41:24.015" v="419"/>
          <ac:spMkLst>
            <pc:docMk/>
            <pc:sldMk cId="4287557485" sldId="1556"/>
            <ac:spMk id="3" creationId="{87DAD99B-C9D4-7802-B17E-9F68138821FD}"/>
          </ac:spMkLst>
        </pc:spChg>
        <pc:spChg chg="add del mod">
          <ac:chgData name="Mark Jolly" userId="01ff667d-c333-4db3-848f-721333c117d9" providerId="ADAL" clId="{9D9FB996-B91D-4952-91CE-54AD13F68445}" dt="2023-09-15T18:41:50.988" v="421" actId="26606"/>
          <ac:spMkLst>
            <pc:docMk/>
            <pc:sldMk cId="4287557485" sldId="1556"/>
            <ac:spMk id="9" creationId="{9415FFD5-E5CA-A3CF-26FB-82CFF65702C8}"/>
          </ac:spMkLst>
        </pc:spChg>
        <pc:spChg chg="add mod">
          <ac:chgData name="Mark Jolly" userId="01ff667d-c333-4db3-848f-721333c117d9" providerId="ADAL" clId="{9D9FB996-B91D-4952-91CE-54AD13F68445}" dt="2023-09-15T18:41:54.249" v="426" actId="962"/>
          <ac:spMkLst>
            <pc:docMk/>
            <pc:sldMk cId="4287557485" sldId="1556"/>
            <ac:spMk id="11" creationId="{1302CD59-9A34-7265-5650-26C90ABFAEBF}"/>
          </ac:spMkLst>
        </pc:spChg>
        <pc:picChg chg="add mod">
          <ac:chgData name="Mark Jolly" userId="01ff667d-c333-4db3-848f-721333c117d9" providerId="ADAL" clId="{9D9FB996-B91D-4952-91CE-54AD13F68445}" dt="2023-09-15T18:41:58.578" v="427" actId="14100"/>
          <ac:picMkLst>
            <pc:docMk/>
            <pc:sldMk cId="4287557485" sldId="1556"/>
            <ac:picMk id="4" creationId="{177E89D7-296C-992C-FD44-2E9ABCA5E59E}"/>
          </ac:picMkLst>
        </pc:picChg>
      </pc:sldChg>
      <pc:sldChg chg="addSp delSp modSp new del mod">
        <pc:chgData name="Mark Jolly" userId="01ff667d-c333-4db3-848f-721333c117d9" providerId="ADAL" clId="{9D9FB996-B91D-4952-91CE-54AD13F68445}" dt="2023-09-17T23:04:30.637" v="2118" actId="2696"/>
        <pc:sldMkLst>
          <pc:docMk/>
          <pc:sldMk cId="120322614" sldId="1557"/>
        </pc:sldMkLst>
        <pc:spChg chg="mod">
          <ac:chgData name="Mark Jolly" userId="01ff667d-c333-4db3-848f-721333c117d9" providerId="ADAL" clId="{9D9FB996-B91D-4952-91CE-54AD13F68445}" dt="2023-09-15T18:44:27.400" v="430"/>
          <ac:spMkLst>
            <pc:docMk/>
            <pc:sldMk cId="120322614" sldId="1557"/>
            <ac:spMk id="2" creationId="{7EE884FE-5640-CBDB-E0FC-D79C8C06F9F5}"/>
          </ac:spMkLst>
        </pc:spChg>
        <pc:spChg chg="del">
          <ac:chgData name="Mark Jolly" userId="01ff667d-c333-4db3-848f-721333c117d9" providerId="ADAL" clId="{9D9FB996-B91D-4952-91CE-54AD13F68445}" dt="2023-09-15T18:43:14.572" v="429"/>
          <ac:spMkLst>
            <pc:docMk/>
            <pc:sldMk cId="120322614" sldId="1557"/>
            <ac:spMk id="3" creationId="{E2FBFCBD-EC11-6D4F-921B-EAD7E8587825}"/>
          </ac:spMkLst>
        </pc:spChg>
        <pc:picChg chg="add mod">
          <ac:chgData name="Mark Jolly" userId="01ff667d-c333-4db3-848f-721333c117d9" providerId="ADAL" clId="{9D9FB996-B91D-4952-91CE-54AD13F68445}" dt="2023-09-15T18:43:14.572" v="429"/>
          <ac:picMkLst>
            <pc:docMk/>
            <pc:sldMk cId="120322614" sldId="1557"/>
            <ac:picMk id="4" creationId="{6BA867B1-3175-49E2-6779-D248F7E6E6BB}"/>
          </ac:picMkLst>
        </pc:picChg>
      </pc:sldChg>
      <pc:sldChg chg="del">
        <pc:chgData name="Mark Jolly" userId="01ff667d-c333-4db3-848f-721333c117d9" providerId="ADAL" clId="{9D9FB996-B91D-4952-91CE-54AD13F68445}" dt="2023-09-17T23:51:41.774" v="2587" actId="47"/>
        <pc:sldMkLst>
          <pc:docMk/>
          <pc:sldMk cId="2790661039" sldId="1557"/>
        </pc:sldMkLst>
      </pc:sldChg>
      <pc:sldChg chg="addSp delSp modSp new del mod">
        <pc:chgData name="Mark Jolly" userId="01ff667d-c333-4db3-848f-721333c117d9" providerId="ADAL" clId="{9D9FB996-B91D-4952-91CE-54AD13F68445}" dt="2023-09-17T23:11:47.704" v="2221" actId="2696"/>
        <pc:sldMkLst>
          <pc:docMk/>
          <pc:sldMk cId="895548140" sldId="1558"/>
        </pc:sldMkLst>
        <pc:spChg chg="mod">
          <ac:chgData name="Mark Jolly" userId="01ff667d-c333-4db3-848f-721333c117d9" providerId="ADAL" clId="{9D9FB996-B91D-4952-91CE-54AD13F68445}" dt="2023-09-15T18:46:04.630" v="433"/>
          <ac:spMkLst>
            <pc:docMk/>
            <pc:sldMk cId="895548140" sldId="1558"/>
            <ac:spMk id="2" creationId="{023B44BC-9D15-BC4D-AEBE-C265F0E09D41}"/>
          </ac:spMkLst>
        </pc:spChg>
        <pc:spChg chg="del">
          <ac:chgData name="Mark Jolly" userId="01ff667d-c333-4db3-848f-721333c117d9" providerId="ADAL" clId="{9D9FB996-B91D-4952-91CE-54AD13F68445}" dt="2023-09-15T18:45:50.398" v="432"/>
          <ac:spMkLst>
            <pc:docMk/>
            <pc:sldMk cId="895548140" sldId="1558"/>
            <ac:spMk id="3" creationId="{EE8F30C3-ECED-C8BF-2D9B-A32447383D49}"/>
          </ac:spMkLst>
        </pc:spChg>
        <pc:picChg chg="add mod">
          <ac:chgData name="Mark Jolly" userId="01ff667d-c333-4db3-848f-721333c117d9" providerId="ADAL" clId="{9D9FB996-B91D-4952-91CE-54AD13F68445}" dt="2023-09-15T18:45:50.398" v="432"/>
          <ac:picMkLst>
            <pc:docMk/>
            <pc:sldMk cId="895548140" sldId="1558"/>
            <ac:picMk id="4" creationId="{0802BD4F-11EE-7B8F-F65C-76C6E21992FF}"/>
          </ac:picMkLst>
        </pc:picChg>
      </pc:sldChg>
      <pc:sldChg chg="del">
        <pc:chgData name="Mark Jolly" userId="01ff667d-c333-4db3-848f-721333c117d9" providerId="ADAL" clId="{9D9FB996-B91D-4952-91CE-54AD13F68445}" dt="2023-09-17T23:51:41.774" v="2587" actId="47"/>
        <pc:sldMkLst>
          <pc:docMk/>
          <pc:sldMk cId="3472300200" sldId="1558"/>
        </pc:sldMkLst>
      </pc:sldChg>
      <pc:sldChg chg="addSp modSp mod modAnim">
        <pc:chgData name="Mark Jolly" userId="01ff667d-c333-4db3-848f-721333c117d9" providerId="ADAL" clId="{9D9FB996-B91D-4952-91CE-54AD13F68445}" dt="2023-09-18T00:06:34.038" v="2617"/>
        <pc:sldMkLst>
          <pc:docMk/>
          <pc:sldMk cId="506331998" sldId="1559"/>
        </pc:sldMkLst>
        <pc:spChg chg="add mod">
          <ac:chgData name="Mark Jolly" userId="01ff667d-c333-4db3-848f-721333c117d9" providerId="ADAL" clId="{9D9FB996-B91D-4952-91CE-54AD13F68445}" dt="2023-09-17T23:50:15.283" v="2585" actId="1076"/>
          <ac:spMkLst>
            <pc:docMk/>
            <pc:sldMk cId="506331998" sldId="1559"/>
            <ac:spMk id="3" creationId="{97ACE82E-D274-0442-DE5B-C56122CFB89C}"/>
          </ac:spMkLst>
        </pc:spChg>
      </pc:sldChg>
      <pc:sldChg chg="addSp delSp modSp new del mod ord modClrScheme chgLayout modNotesTx">
        <pc:chgData name="Mark Jolly" userId="01ff667d-c333-4db3-848f-721333c117d9" providerId="ADAL" clId="{9D9FB996-B91D-4952-91CE-54AD13F68445}" dt="2023-09-17T23:14:26.981" v="2276" actId="2696"/>
        <pc:sldMkLst>
          <pc:docMk/>
          <pc:sldMk cId="1306217419" sldId="1559"/>
        </pc:sldMkLst>
        <pc:spChg chg="del">
          <ac:chgData name="Mark Jolly" userId="01ff667d-c333-4db3-848f-721333c117d9" providerId="ADAL" clId="{9D9FB996-B91D-4952-91CE-54AD13F68445}" dt="2023-09-15T18:47:44.055" v="436" actId="26606"/>
          <ac:spMkLst>
            <pc:docMk/>
            <pc:sldMk cId="1306217419" sldId="1559"/>
            <ac:spMk id="2" creationId="{1B544FDC-0C60-F3C1-AE01-E3F50726E747}"/>
          </ac:spMkLst>
        </pc:spChg>
        <pc:spChg chg="del">
          <ac:chgData name="Mark Jolly" userId="01ff667d-c333-4db3-848f-721333c117d9" providerId="ADAL" clId="{9D9FB996-B91D-4952-91CE-54AD13F68445}" dt="2023-09-15T18:47:42.936" v="435"/>
          <ac:spMkLst>
            <pc:docMk/>
            <pc:sldMk cId="1306217419" sldId="1559"/>
            <ac:spMk id="3" creationId="{B2625F37-8045-B2B7-A443-567FECE5568C}"/>
          </ac:spMkLst>
        </pc:spChg>
        <pc:spChg chg="add del mod">
          <ac:chgData name="Mark Jolly" userId="01ff667d-c333-4db3-848f-721333c117d9" providerId="ADAL" clId="{9D9FB996-B91D-4952-91CE-54AD13F68445}" dt="2023-09-15T18:48:55.270" v="445" actId="478"/>
          <ac:spMkLst>
            <pc:docMk/>
            <pc:sldMk cId="1306217419" sldId="1559"/>
            <ac:spMk id="6" creationId="{94F95DD9-2256-AF4F-9C98-7A818103C610}"/>
          </ac:spMkLst>
        </pc:spChg>
        <pc:spChg chg="add mod ord">
          <ac:chgData name="Mark Jolly" userId="01ff667d-c333-4db3-848f-721333c117d9" providerId="ADAL" clId="{9D9FB996-B91D-4952-91CE-54AD13F68445}" dt="2023-09-15T18:49:01.354" v="446" actId="700"/>
          <ac:spMkLst>
            <pc:docMk/>
            <pc:sldMk cId="1306217419" sldId="1559"/>
            <ac:spMk id="7" creationId="{74775438-C7CC-3074-8D35-38346D5DD851}"/>
          </ac:spMkLst>
        </pc:spChg>
        <pc:spChg chg="add del mod ord">
          <ac:chgData name="Mark Jolly" userId="01ff667d-c333-4db3-848f-721333c117d9" providerId="ADAL" clId="{9D9FB996-B91D-4952-91CE-54AD13F68445}" dt="2023-09-15T18:49:01.354" v="446" actId="700"/>
          <ac:spMkLst>
            <pc:docMk/>
            <pc:sldMk cId="1306217419" sldId="1559"/>
            <ac:spMk id="9" creationId="{11038721-FE46-36B6-B5BE-4CC4E8E6BD98}"/>
          </ac:spMkLst>
        </pc:spChg>
        <pc:picChg chg="add mod ord">
          <ac:chgData name="Mark Jolly" userId="01ff667d-c333-4db3-848f-721333c117d9" providerId="ADAL" clId="{9D9FB996-B91D-4952-91CE-54AD13F68445}" dt="2023-09-15T18:49:04.825" v="447" actId="1076"/>
          <ac:picMkLst>
            <pc:docMk/>
            <pc:sldMk cId="1306217419" sldId="1559"/>
            <ac:picMk id="4" creationId="{243A2A94-AE0E-BCF5-DF6B-B53CFADBEFCA}"/>
          </ac:picMkLst>
        </pc:picChg>
        <pc:picChg chg="del">
          <ac:chgData name="Mark Jolly" userId="01ff667d-c333-4db3-848f-721333c117d9" providerId="ADAL" clId="{9D9FB996-B91D-4952-91CE-54AD13F68445}" dt="2023-09-15T18:49:48.269" v="448"/>
          <ac:picMkLst>
            <pc:docMk/>
            <pc:sldMk cId="1306217419" sldId="1559"/>
            <ac:picMk id="1026" creationId="{BCA15874-601C-B353-EBCD-E219B1261F0B}"/>
          </ac:picMkLst>
        </pc:picChg>
      </pc:sldChg>
      <pc:sldChg chg="addSp modSp del mod modNotesTx">
        <pc:chgData name="Mark Jolly" userId="01ff667d-c333-4db3-848f-721333c117d9" providerId="ADAL" clId="{9D9FB996-B91D-4952-91CE-54AD13F68445}" dt="2023-09-17T23:39:59.409" v="2539" actId="2696"/>
        <pc:sldMkLst>
          <pc:docMk/>
          <pc:sldMk cId="1919828929" sldId="1559"/>
        </pc:sldMkLst>
        <pc:spChg chg="mod">
          <ac:chgData name="Mark Jolly" userId="01ff667d-c333-4db3-848f-721333c117d9" providerId="ADAL" clId="{9D9FB996-B91D-4952-91CE-54AD13F68445}" dt="2023-09-17T23:17:19.832" v="2342" actId="20577"/>
          <ac:spMkLst>
            <pc:docMk/>
            <pc:sldMk cId="1919828929" sldId="1559"/>
            <ac:spMk id="7" creationId="{74775438-C7CC-3074-8D35-38346D5DD851}"/>
          </ac:spMkLst>
        </pc:spChg>
        <pc:picChg chg="add mod modCrop">
          <ac:chgData name="Mark Jolly" userId="01ff667d-c333-4db3-848f-721333c117d9" providerId="ADAL" clId="{9D9FB996-B91D-4952-91CE-54AD13F68445}" dt="2023-09-17T23:16:42.197" v="2295"/>
          <ac:picMkLst>
            <pc:docMk/>
            <pc:sldMk cId="1919828929" sldId="1559"/>
            <ac:picMk id="2" creationId="{CEBA97C0-39EE-2BD4-7995-957FD27ECB24}"/>
          </ac:picMkLst>
        </pc:picChg>
        <pc:picChg chg="mod modCrop">
          <ac:chgData name="Mark Jolly" userId="01ff667d-c333-4db3-848f-721333c117d9" providerId="ADAL" clId="{9D9FB996-B91D-4952-91CE-54AD13F68445}" dt="2023-09-17T23:16:12.002" v="2291" actId="14100"/>
          <ac:picMkLst>
            <pc:docMk/>
            <pc:sldMk cId="1919828929" sldId="1559"/>
            <ac:picMk id="4" creationId="{243A2A94-AE0E-BCF5-DF6B-B53CFADBEFCA}"/>
          </ac:picMkLst>
        </pc:picChg>
      </pc:sldChg>
      <pc:sldChg chg="del">
        <pc:chgData name="Mark Jolly" userId="01ff667d-c333-4db3-848f-721333c117d9" providerId="ADAL" clId="{9D9FB996-B91D-4952-91CE-54AD13F68445}" dt="2023-09-17T23:41:41.394" v="2542" actId="2696"/>
        <pc:sldMkLst>
          <pc:docMk/>
          <pc:sldMk cId="3050168244" sldId="1560"/>
        </pc:sldMkLst>
      </pc:sldChg>
      <pc:sldChg chg="del">
        <pc:chgData name="Mark Jolly" userId="01ff667d-c333-4db3-848f-721333c117d9" providerId="ADAL" clId="{9D9FB996-B91D-4952-91CE-54AD13F68445}" dt="2023-09-17T23:41:21.647" v="2541" actId="2696"/>
        <pc:sldMkLst>
          <pc:docMk/>
          <pc:sldMk cId="3362360570" sldId="1560"/>
        </pc:sldMkLst>
      </pc:sldChg>
      <pc:sldChg chg="addSp new del modNotesTx">
        <pc:chgData name="Mark Jolly" userId="01ff667d-c333-4db3-848f-721333c117d9" providerId="ADAL" clId="{9D9FB996-B91D-4952-91CE-54AD13F68445}" dt="2023-09-17T15:11:30.495" v="1425" actId="2696"/>
        <pc:sldMkLst>
          <pc:docMk/>
          <pc:sldMk cId="3463931986" sldId="1560"/>
        </pc:sldMkLst>
        <pc:picChg chg="add">
          <ac:chgData name="Mark Jolly" userId="01ff667d-c333-4db3-848f-721333c117d9" providerId="ADAL" clId="{9D9FB996-B91D-4952-91CE-54AD13F68445}" dt="2023-09-15T18:49:54.245" v="450"/>
          <ac:picMkLst>
            <pc:docMk/>
            <pc:sldMk cId="3463931986" sldId="1560"/>
            <ac:picMk id="3" creationId="{6664963B-28B8-C100-B1DB-2D77024E8F74}"/>
          </ac:picMkLst>
        </pc:picChg>
      </pc:sldChg>
      <pc:sldChg chg="del">
        <pc:chgData name="Mark Jolly" userId="01ff667d-c333-4db3-848f-721333c117d9" providerId="ADAL" clId="{9D9FB996-B91D-4952-91CE-54AD13F68445}" dt="2023-09-17T23:40:40.133" v="2540" actId="2696"/>
        <pc:sldMkLst>
          <pc:docMk/>
          <pc:sldMk cId="3644152036" sldId="1560"/>
        </pc:sldMkLst>
      </pc:sldChg>
      <pc:sldChg chg="addSp delSp modSp new mod ord modAnim">
        <pc:chgData name="Mark Jolly" userId="01ff667d-c333-4db3-848f-721333c117d9" providerId="ADAL" clId="{9D9FB996-B91D-4952-91CE-54AD13F68445}" dt="2023-09-17T12:46:49.516" v="709" actId="1076"/>
        <pc:sldMkLst>
          <pc:docMk/>
          <pc:sldMk cId="3190606412" sldId="1561"/>
        </pc:sldMkLst>
        <pc:spChg chg="del">
          <ac:chgData name="Mark Jolly" userId="01ff667d-c333-4db3-848f-721333c117d9" providerId="ADAL" clId="{9D9FB996-B91D-4952-91CE-54AD13F68445}" dt="2023-09-15T18:51:28.967" v="453"/>
          <ac:spMkLst>
            <pc:docMk/>
            <pc:sldMk cId="3190606412" sldId="1561"/>
            <ac:spMk id="2" creationId="{3AF9E3DE-BBDA-9999-B04C-C4E57024A35A}"/>
          </ac:spMkLst>
        </pc:spChg>
        <pc:spChg chg="mod">
          <ac:chgData name="Mark Jolly" userId="01ff667d-c333-4db3-848f-721333c117d9" providerId="ADAL" clId="{9D9FB996-B91D-4952-91CE-54AD13F68445}" dt="2023-09-17T12:39:01.507" v="604" actId="20577"/>
          <ac:spMkLst>
            <pc:docMk/>
            <pc:sldMk cId="3190606412" sldId="1561"/>
            <ac:spMk id="3" creationId="{234278D8-8BDE-BD0E-E68A-5AB40978C241}"/>
          </ac:spMkLst>
        </pc:spChg>
        <pc:spChg chg="add mod">
          <ac:chgData name="Mark Jolly" userId="01ff667d-c333-4db3-848f-721333c117d9" providerId="ADAL" clId="{9D9FB996-B91D-4952-91CE-54AD13F68445}" dt="2023-09-17T12:45:58.288" v="704" actId="113"/>
          <ac:spMkLst>
            <pc:docMk/>
            <pc:sldMk cId="3190606412" sldId="1561"/>
            <ac:spMk id="6" creationId="{9CDC6D22-51F8-E08E-E177-6085944738F3}"/>
          </ac:spMkLst>
        </pc:spChg>
        <pc:picChg chg="add mod modCrop">
          <ac:chgData name="Mark Jolly" userId="01ff667d-c333-4db3-848f-721333c117d9" providerId="ADAL" clId="{9D9FB996-B91D-4952-91CE-54AD13F68445}" dt="2023-09-17T12:46:46.071" v="708" actId="14100"/>
          <ac:picMkLst>
            <pc:docMk/>
            <pc:sldMk cId="3190606412" sldId="1561"/>
            <ac:picMk id="2" creationId="{6BCA9B36-3C79-E20D-FFAE-302B48D8162B}"/>
          </ac:picMkLst>
        </pc:picChg>
        <pc:picChg chg="add mod modCrop">
          <ac:chgData name="Mark Jolly" userId="01ff667d-c333-4db3-848f-721333c117d9" providerId="ADAL" clId="{9D9FB996-B91D-4952-91CE-54AD13F68445}" dt="2023-09-17T12:46:49.516" v="709" actId="1076"/>
          <ac:picMkLst>
            <pc:docMk/>
            <pc:sldMk cId="3190606412" sldId="1561"/>
            <ac:picMk id="4" creationId="{79B4D1D2-5350-2000-DC93-4597DB8EF498}"/>
          </ac:picMkLst>
        </pc:picChg>
        <pc:picChg chg="add mod modCrop">
          <ac:chgData name="Mark Jolly" userId="01ff667d-c333-4db3-848f-721333c117d9" providerId="ADAL" clId="{9D9FB996-B91D-4952-91CE-54AD13F68445}" dt="2023-09-17T12:42:02.430" v="631" actId="1076"/>
          <ac:picMkLst>
            <pc:docMk/>
            <pc:sldMk cId="3190606412" sldId="1561"/>
            <ac:picMk id="5" creationId="{8D64B240-7A4F-1A14-452F-A1AF7D48222C}"/>
          </ac:picMkLst>
        </pc:picChg>
      </pc:sldChg>
      <pc:sldChg chg="addSp delSp modSp new mod ord modClrScheme chgLayout">
        <pc:chgData name="Mark Jolly" userId="01ff667d-c333-4db3-848f-721333c117d9" providerId="ADAL" clId="{9D9FB996-B91D-4952-91CE-54AD13F68445}" dt="2023-09-17T23:49:32.342" v="2579"/>
        <pc:sldMkLst>
          <pc:docMk/>
          <pc:sldMk cId="1339661133" sldId="1562"/>
        </pc:sldMkLst>
        <pc:spChg chg="add del">
          <ac:chgData name="Mark Jolly" userId="01ff667d-c333-4db3-848f-721333c117d9" providerId="ADAL" clId="{9D9FB996-B91D-4952-91CE-54AD13F68445}" dt="2023-09-15T18:53:10.668" v="459" actId="26606"/>
          <ac:spMkLst>
            <pc:docMk/>
            <pc:sldMk cId="1339661133" sldId="1562"/>
            <ac:spMk id="2" creationId="{4FA81AE4-4EE3-0EA6-781A-66A2097EBFEB}"/>
          </ac:spMkLst>
        </pc:spChg>
        <pc:spChg chg="add mod">
          <ac:chgData name="Mark Jolly" userId="01ff667d-c333-4db3-848f-721333c117d9" providerId="ADAL" clId="{9D9FB996-B91D-4952-91CE-54AD13F68445}" dt="2023-09-17T23:49:32.342" v="2579"/>
          <ac:spMkLst>
            <pc:docMk/>
            <pc:sldMk cId="1339661133" sldId="1562"/>
            <ac:spMk id="2" creationId="{65224599-E1FA-0FB3-D43B-86D9444F3714}"/>
          </ac:spMkLst>
        </pc:spChg>
        <pc:spChg chg="add del mod">
          <ac:chgData name="Mark Jolly" userId="01ff667d-c333-4db3-848f-721333c117d9" providerId="ADAL" clId="{9D9FB996-B91D-4952-91CE-54AD13F68445}" dt="2023-09-15T18:53:10.666" v="458" actId="26606"/>
          <ac:spMkLst>
            <pc:docMk/>
            <pc:sldMk cId="1339661133" sldId="1562"/>
            <ac:spMk id="8" creationId="{4FEAE20F-5657-0888-6896-09A55CF99DFE}"/>
          </ac:spMkLst>
        </pc:spChg>
        <pc:spChg chg="add mod">
          <ac:chgData name="Mark Jolly" userId="01ff667d-c333-4db3-848f-721333c117d9" providerId="ADAL" clId="{9D9FB996-B91D-4952-91CE-54AD13F68445}" dt="2023-09-17T23:13:52.869" v="2275" actId="20577"/>
          <ac:spMkLst>
            <pc:docMk/>
            <pc:sldMk cId="1339661133" sldId="1562"/>
            <ac:spMk id="10" creationId="{87763595-8068-6C20-7FF9-591D5D910D62}"/>
          </ac:spMkLst>
        </pc:spChg>
        <pc:picChg chg="add mod">
          <ac:chgData name="Mark Jolly" userId="01ff667d-c333-4db3-848f-721333c117d9" providerId="ADAL" clId="{9D9FB996-B91D-4952-91CE-54AD13F68445}" dt="2023-09-17T23:13:29.002" v="2247" actId="14100"/>
          <ac:picMkLst>
            <pc:docMk/>
            <pc:sldMk cId="1339661133" sldId="1562"/>
            <ac:picMk id="3" creationId="{37B05C52-280C-FEBA-0701-10500BB521AC}"/>
          </ac:picMkLst>
        </pc:picChg>
      </pc:sldChg>
      <pc:sldChg chg="addSp delSp modSp new mod modNotesTx">
        <pc:chgData name="Mark Jolly" userId="01ff667d-c333-4db3-848f-721333c117d9" providerId="ADAL" clId="{9D9FB996-B91D-4952-91CE-54AD13F68445}" dt="2023-09-17T23:49:48.637" v="2581" actId="1076"/>
        <pc:sldMkLst>
          <pc:docMk/>
          <pc:sldMk cId="1078623935" sldId="1563"/>
        </pc:sldMkLst>
        <pc:spChg chg="mod">
          <ac:chgData name="Mark Jolly" userId="01ff667d-c333-4db3-848f-721333c117d9" providerId="ADAL" clId="{9D9FB996-B91D-4952-91CE-54AD13F68445}" dt="2023-09-17T15:12:15.183" v="1443" actId="20577"/>
          <ac:spMkLst>
            <pc:docMk/>
            <pc:sldMk cId="1078623935" sldId="1563"/>
            <ac:spMk id="2" creationId="{DD37C06A-8FCB-AEA3-A53C-A0B01B411B70}"/>
          </ac:spMkLst>
        </pc:spChg>
        <pc:spChg chg="del">
          <ac:chgData name="Mark Jolly" userId="01ff667d-c333-4db3-848f-721333c117d9" providerId="ADAL" clId="{9D9FB996-B91D-4952-91CE-54AD13F68445}" dt="2023-09-15T18:54:10.866" v="462"/>
          <ac:spMkLst>
            <pc:docMk/>
            <pc:sldMk cId="1078623935" sldId="1563"/>
            <ac:spMk id="3" creationId="{49934F4C-F4AF-5DAA-BA97-3725A4306122}"/>
          </ac:spMkLst>
        </pc:spChg>
        <pc:spChg chg="add mod">
          <ac:chgData name="Mark Jolly" userId="01ff667d-c333-4db3-848f-721333c117d9" providerId="ADAL" clId="{9D9FB996-B91D-4952-91CE-54AD13F68445}" dt="2023-09-17T23:49:48.637" v="2581" actId="1076"/>
          <ac:spMkLst>
            <pc:docMk/>
            <pc:sldMk cId="1078623935" sldId="1563"/>
            <ac:spMk id="3" creationId="{B1604359-BF16-1AF0-789C-B315E72B4AE1}"/>
          </ac:spMkLst>
        </pc:spChg>
        <pc:picChg chg="add mod">
          <ac:chgData name="Mark Jolly" userId="01ff667d-c333-4db3-848f-721333c117d9" providerId="ADAL" clId="{9D9FB996-B91D-4952-91CE-54AD13F68445}" dt="2023-09-17T15:13:43.269" v="1467" actId="1076"/>
          <ac:picMkLst>
            <pc:docMk/>
            <pc:sldMk cId="1078623935" sldId="1563"/>
            <ac:picMk id="4" creationId="{474CD2E5-439D-2748-79AD-C9BBD0678C2D}"/>
          </ac:picMkLst>
        </pc:picChg>
      </pc:sldChg>
      <pc:sldChg chg="addSp delSp modSp new mod modNotesTx">
        <pc:chgData name="Mark Jolly" userId="01ff667d-c333-4db3-848f-721333c117d9" providerId="ADAL" clId="{9D9FB996-B91D-4952-91CE-54AD13F68445}" dt="2023-09-17T23:50:04.451" v="2583"/>
        <pc:sldMkLst>
          <pc:docMk/>
          <pc:sldMk cId="4127722240" sldId="1564"/>
        </pc:sldMkLst>
        <pc:spChg chg="mod">
          <ac:chgData name="Mark Jolly" userId="01ff667d-c333-4db3-848f-721333c117d9" providerId="ADAL" clId="{9D9FB996-B91D-4952-91CE-54AD13F68445}" dt="2023-09-17T15:12:41.217" v="1461" actId="20577"/>
          <ac:spMkLst>
            <pc:docMk/>
            <pc:sldMk cId="4127722240" sldId="1564"/>
            <ac:spMk id="2" creationId="{D4CB04E4-C8F2-A11E-33C7-44F7C89E2C00}"/>
          </ac:spMkLst>
        </pc:spChg>
        <pc:spChg chg="del">
          <ac:chgData name="Mark Jolly" userId="01ff667d-c333-4db3-848f-721333c117d9" providerId="ADAL" clId="{9D9FB996-B91D-4952-91CE-54AD13F68445}" dt="2023-09-15T18:54:55.321" v="465"/>
          <ac:spMkLst>
            <pc:docMk/>
            <pc:sldMk cId="4127722240" sldId="1564"/>
            <ac:spMk id="3" creationId="{993DD92C-C37A-571F-19AC-00D99AF8D777}"/>
          </ac:spMkLst>
        </pc:spChg>
        <pc:spChg chg="add mod">
          <ac:chgData name="Mark Jolly" userId="01ff667d-c333-4db3-848f-721333c117d9" providerId="ADAL" clId="{9D9FB996-B91D-4952-91CE-54AD13F68445}" dt="2023-09-17T23:50:04.451" v="2583"/>
          <ac:spMkLst>
            <pc:docMk/>
            <pc:sldMk cId="4127722240" sldId="1564"/>
            <ac:spMk id="3" creationId="{C195C705-72C6-6646-5319-664DE9655096}"/>
          </ac:spMkLst>
        </pc:spChg>
        <pc:picChg chg="add mod">
          <ac:chgData name="Mark Jolly" userId="01ff667d-c333-4db3-848f-721333c117d9" providerId="ADAL" clId="{9D9FB996-B91D-4952-91CE-54AD13F68445}" dt="2023-09-15T18:54:55.321" v="465"/>
          <ac:picMkLst>
            <pc:docMk/>
            <pc:sldMk cId="4127722240" sldId="1564"/>
            <ac:picMk id="4" creationId="{BB484AFB-9B59-BF86-362A-9278E985D3D8}"/>
          </ac:picMkLst>
        </pc:picChg>
      </pc:sldChg>
      <pc:sldChg chg="addSp delSp modSp new mod ord modNotesTx">
        <pc:chgData name="Mark Jolly" userId="01ff667d-c333-4db3-848f-721333c117d9" providerId="ADAL" clId="{9D9FB996-B91D-4952-91CE-54AD13F68445}" dt="2023-09-17T23:49:57.806" v="2582"/>
        <pc:sldMkLst>
          <pc:docMk/>
          <pc:sldMk cId="2329001023" sldId="1565"/>
        </pc:sldMkLst>
        <pc:spChg chg="mod">
          <ac:chgData name="Mark Jolly" userId="01ff667d-c333-4db3-848f-721333c117d9" providerId="ADAL" clId="{9D9FB996-B91D-4952-91CE-54AD13F68445}" dt="2023-09-17T15:15:17.140" v="1534" actId="20577"/>
          <ac:spMkLst>
            <pc:docMk/>
            <pc:sldMk cId="2329001023" sldId="1565"/>
            <ac:spMk id="2" creationId="{D535F470-6424-B785-A7CA-9035716E3DA2}"/>
          </ac:spMkLst>
        </pc:spChg>
        <pc:spChg chg="add mod">
          <ac:chgData name="Mark Jolly" userId="01ff667d-c333-4db3-848f-721333c117d9" providerId="ADAL" clId="{9D9FB996-B91D-4952-91CE-54AD13F68445}" dt="2023-09-17T23:49:57.806" v="2582"/>
          <ac:spMkLst>
            <pc:docMk/>
            <pc:sldMk cId="2329001023" sldId="1565"/>
            <ac:spMk id="3" creationId="{93A64680-07F7-3720-CD5D-379FEB814596}"/>
          </ac:spMkLst>
        </pc:spChg>
        <pc:spChg chg="del">
          <ac:chgData name="Mark Jolly" userId="01ff667d-c333-4db3-848f-721333c117d9" providerId="ADAL" clId="{9D9FB996-B91D-4952-91CE-54AD13F68445}" dt="2023-09-15T18:56:12.136" v="468"/>
          <ac:spMkLst>
            <pc:docMk/>
            <pc:sldMk cId="2329001023" sldId="1565"/>
            <ac:spMk id="3" creationId="{FA486369-927C-5CC6-1FD6-43C41EA15E57}"/>
          </ac:spMkLst>
        </pc:spChg>
        <pc:picChg chg="add mod">
          <ac:chgData name="Mark Jolly" userId="01ff667d-c333-4db3-848f-721333c117d9" providerId="ADAL" clId="{9D9FB996-B91D-4952-91CE-54AD13F68445}" dt="2023-09-15T18:56:12.136" v="468"/>
          <ac:picMkLst>
            <pc:docMk/>
            <pc:sldMk cId="2329001023" sldId="1565"/>
            <ac:picMk id="4" creationId="{DAE86117-C2AB-1A98-541E-6CEB8A7A7892}"/>
          </ac:picMkLst>
        </pc:picChg>
      </pc:sldChg>
      <pc:sldChg chg="addSp delSp modSp new del ord modNotesTx">
        <pc:chgData name="Mark Jolly" userId="01ff667d-c333-4db3-848f-721333c117d9" providerId="ADAL" clId="{9D9FB996-B91D-4952-91CE-54AD13F68445}" dt="2023-09-17T23:51:41.774" v="2587" actId="47"/>
        <pc:sldMkLst>
          <pc:docMk/>
          <pc:sldMk cId="1385982876" sldId="1566"/>
        </pc:sldMkLst>
        <pc:spChg chg="del">
          <ac:chgData name="Mark Jolly" userId="01ff667d-c333-4db3-848f-721333c117d9" providerId="ADAL" clId="{9D9FB996-B91D-4952-91CE-54AD13F68445}" dt="2023-09-15T19:12:47.144" v="471"/>
          <ac:spMkLst>
            <pc:docMk/>
            <pc:sldMk cId="1385982876" sldId="1566"/>
            <ac:spMk id="3" creationId="{8F657697-8CDD-6017-B9C4-06EA035191AA}"/>
          </ac:spMkLst>
        </pc:spChg>
        <pc:picChg chg="add mod">
          <ac:chgData name="Mark Jolly" userId="01ff667d-c333-4db3-848f-721333c117d9" providerId="ADAL" clId="{9D9FB996-B91D-4952-91CE-54AD13F68445}" dt="2023-09-15T19:12:47.144" v="471"/>
          <ac:picMkLst>
            <pc:docMk/>
            <pc:sldMk cId="1385982876" sldId="1566"/>
            <ac:picMk id="4" creationId="{9EB08C12-2E54-9BE1-FE72-4F16130B611F}"/>
          </ac:picMkLst>
        </pc:picChg>
      </pc:sldChg>
      <pc:sldChg chg="addSp delSp modSp new del modNotesTx">
        <pc:chgData name="Mark Jolly" userId="01ff667d-c333-4db3-848f-721333c117d9" providerId="ADAL" clId="{9D9FB996-B91D-4952-91CE-54AD13F68445}" dt="2023-09-17T15:40:51.855" v="1793" actId="2696"/>
        <pc:sldMkLst>
          <pc:docMk/>
          <pc:sldMk cId="3937179156" sldId="1567"/>
        </pc:sldMkLst>
        <pc:spChg chg="del">
          <ac:chgData name="Mark Jolly" userId="01ff667d-c333-4db3-848f-721333c117d9" providerId="ADAL" clId="{9D9FB996-B91D-4952-91CE-54AD13F68445}" dt="2023-09-15T19:13:49.185" v="474"/>
          <ac:spMkLst>
            <pc:docMk/>
            <pc:sldMk cId="3937179156" sldId="1567"/>
            <ac:spMk id="3" creationId="{19C1E3CD-9710-2B5F-1ED7-69C05EBAA732}"/>
          </ac:spMkLst>
        </pc:spChg>
        <pc:picChg chg="add mod">
          <ac:chgData name="Mark Jolly" userId="01ff667d-c333-4db3-848f-721333c117d9" providerId="ADAL" clId="{9D9FB996-B91D-4952-91CE-54AD13F68445}" dt="2023-09-15T19:13:49.185" v="474"/>
          <ac:picMkLst>
            <pc:docMk/>
            <pc:sldMk cId="3937179156" sldId="1567"/>
            <ac:picMk id="4" creationId="{9CF656D2-087C-98AF-7C9D-42022BD581D7}"/>
          </ac:picMkLst>
        </pc:picChg>
      </pc:sldChg>
      <pc:sldChg chg="addSp modSp mod modAnim">
        <pc:chgData name="Mark Jolly" userId="01ff667d-c333-4db3-848f-721333c117d9" providerId="ADAL" clId="{9D9FB996-B91D-4952-91CE-54AD13F68445}" dt="2023-09-18T00:29:14.066" v="2733"/>
        <pc:sldMkLst>
          <pc:docMk/>
          <pc:sldMk cId="3937503250" sldId="1567"/>
        </pc:sldMkLst>
        <pc:spChg chg="mod">
          <ac:chgData name="Mark Jolly" userId="01ff667d-c333-4db3-848f-721333c117d9" providerId="ADAL" clId="{9D9FB996-B91D-4952-91CE-54AD13F68445}" dt="2023-09-17T23:00:21.390" v="2090" actId="20577"/>
          <ac:spMkLst>
            <pc:docMk/>
            <pc:sldMk cId="3937503250" sldId="1567"/>
            <ac:spMk id="2" creationId="{9D4145F3-269C-0181-53B6-24063191ACC2}"/>
          </ac:spMkLst>
        </pc:spChg>
        <pc:spChg chg="add mod">
          <ac:chgData name="Mark Jolly" userId="01ff667d-c333-4db3-848f-721333c117d9" providerId="ADAL" clId="{9D9FB996-B91D-4952-91CE-54AD13F68445}" dt="2023-09-17T23:49:01.705" v="2576" actId="121"/>
          <ac:spMkLst>
            <pc:docMk/>
            <pc:sldMk cId="3937503250" sldId="1567"/>
            <ac:spMk id="3" creationId="{AC6B2DFD-83AE-A77B-64A3-A98B332FC821}"/>
          </ac:spMkLst>
        </pc:spChg>
      </pc:sldChg>
      <pc:sldChg chg="addSp delSp modSp new del mod">
        <pc:chgData name="Mark Jolly" userId="01ff667d-c333-4db3-848f-721333c117d9" providerId="ADAL" clId="{9D9FB996-B91D-4952-91CE-54AD13F68445}" dt="2023-09-17T15:40:51.855" v="1793" actId="2696"/>
        <pc:sldMkLst>
          <pc:docMk/>
          <pc:sldMk cId="1745825959" sldId="1568"/>
        </pc:sldMkLst>
        <pc:spChg chg="mod">
          <ac:chgData name="Mark Jolly" userId="01ff667d-c333-4db3-848f-721333c117d9" providerId="ADAL" clId="{9D9FB996-B91D-4952-91CE-54AD13F68445}" dt="2023-09-15T19:21:00.420" v="496" actId="20577"/>
          <ac:spMkLst>
            <pc:docMk/>
            <pc:sldMk cId="1745825959" sldId="1568"/>
            <ac:spMk id="2" creationId="{D6123745-78A4-B2ED-47DA-1B2E60187162}"/>
          </ac:spMkLst>
        </pc:spChg>
        <pc:spChg chg="del">
          <ac:chgData name="Mark Jolly" userId="01ff667d-c333-4db3-848f-721333c117d9" providerId="ADAL" clId="{9D9FB996-B91D-4952-91CE-54AD13F68445}" dt="2023-09-15T19:20:50.494" v="477"/>
          <ac:spMkLst>
            <pc:docMk/>
            <pc:sldMk cId="1745825959" sldId="1568"/>
            <ac:spMk id="3" creationId="{EABA309E-C86D-EDA9-6C45-08778857F814}"/>
          </ac:spMkLst>
        </pc:spChg>
        <pc:picChg chg="add mod">
          <ac:chgData name="Mark Jolly" userId="01ff667d-c333-4db3-848f-721333c117d9" providerId="ADAL" clId="{9D9FB996-B91D-4952-91CE-54AD13F68445}" dt="2023-09-15T19:20:50.494" v="477"/>
          <ac:picMkLst>
            <pc:docMk/>
            <pc:sldMk cId="1745825959" sldId="1568"/>
            <ac:picMk id="4" creationId="{BFECA056-BA59-83D6-4296-A5EB43A2F29E}"/>
          </ac:picMkLst>
        </pc:picChg>
      </pc:sldChg>
      <pc:sldChg chg="addSp modSp mod">
        <pc:chgData name="Mark Jolly" userId="01ff667d-c333-4db3-848f-721333c117d9" providerId="ADAL" clId="{9D9FB996-B91D-4952-91CE-54AD13F68445}" dt="2023-09-17T23:49:11.754" v="2577"/>
        <pc:sldMkLst>
          <pc:docMk/>
          <pc:sldMk cId="3203278371" sldId="1568"/>
        </pc:sldMkLst>
        <pc:spChg chg="mod">
          <ac:chgData name="Mark Jolly" userId="01ff667d-c333-4db3-848f-721333c117d9" providerId="ADAL" clId="{9D9FB996-B91D-4952-91CE-54AD13F68445}" dt="2023-09-17T23:01:00.509" v="2107" actId="313"/>
          <ac:spMkLst>
            <pc:docMk/>
            <pc:sldMk cId="3203278371" sldId="1568"/>
            <ac:spMk id="2" creationId="{D6123745-78A4-B2ED-47DA-1B2E60187162}"/>
          </ac:spMkLst>
        </pc:spChg>
        <pc:spChg chg="add mod">
          <ac:chgData name="Mark Jolly" userId="01ff667d-c333-4db3-848f-721333c117d9" providerId="ADAL" clId="{9D9FB996-B91D-4952-91CE-54AD13F68445}" dt="2023-09-17T23:49:11.754" v="2577"/>
          <ac:spMkLst>
            <pc:docMk/>
            <pc:sldMk cId="3203278371" sldId="1568"/>
            <ac:spMk id="3" creationId="{AE3391FB-954F-9B27-8DA6-01BD21BC83FC}"/>
          </ac:spMkLst>
        </pc:spChg>
      </pc:sldChg>
      <pc:sldChg chg="addSp modSp mod">
        <pc:chgData name="Mark Jolly" userId="01ff667d-c333-4db3-848f-721333c117d9" providerId="ADAL" clId="{9D9FB996-B91D-4952-91CE-54AD13F68445}" dt="2023-09-18T00:30:03.095" v="2735" actId="1076"/>
        <pc:sldMkLst>
          <pc:docMk/>
          <pc:sldMk cId="711601494" sldId="1569"/>
        </pc:sldMkLst>
        <pc:spChg chg="add mod">
          <ac:chgData name="Mark Jolly" userId="01ff667d-c333-4db3-848f-721333c117d9" providerId="ADAL" clId="{9D9FB996-B91D-4952-91CE-54AD13F68445}" dt="2023-09-17T23:49:22.180" v="2578"/>
          <ac:spMkLst>
            <pc:docMk/>
            <pc:sldMk cId="711601494" sldId="1569"/>
            <ac:spMk id="3" creationId="{FD41B132-99F3-F321-1366-DE18BD48DE37}"/>
          </ac:spMkLst>
        </pc:spChg>
        <pc:picChg chg="mod">
          <ac:chgData name="Mark Jolly" userId="01ff667d-c333-4db3-848f-721333c117d9" providerId="ADAL" clId="{9D9FB996-B91D-4952-91CE-54AD13F68445}" dt="2023-09-18T00:30:03.095" v="2735" actId="1076"/>
          <ac:picMkLst>
            <pc:docMk/>
            <pc:sldMk cId="711601494" sldId="1569"/>
            <ac:picMk id="4" creationId="{8CEB6FE3-6098-BF33-8A22-95DF55B2E880}"/>
          </ac:picMkLst>
        </pc:picChg>
      </pc:sldChg>
      <pc:sldChg chg="addSp delSp modSp new del mod">
        <pc:chgData name="Mark Jolly" userId="01ff667d-c333-4db3-848f-721333c117d9" providerId="ADAL" clId="{9D9FB996-B91D-4952-91CE-54AD13F68445}" dt="2023-09-17T15:40:51.855" v="1793" actId="2696"/>
        <pc:sldMkLst>
          <pc:docMk/>
          <pc:sldMk cId="3872305121" sldId="1569"/>
        </pc:sldMkLst>
        <pc:spChg chg="mod">
          <ac:chgData name="Mark Jolly" userId="01ff667d-c333-4db3-848f-721333c117d9" providerId="ADAL" clId="{9D9FB996-B91D-4952-91CE-54AD13F68445}" dt="2023-09-17T15:02:37.741" v="1385" actId="20577"/>
          <ac:spMkLst>
            <pc:docMk/>
            <pc:sldMk cId="3872305121" sldId="1569"/>
            <ac:spMk id="2" creationId="{8649A6AB-8301-29F8-0A3D-B5D53569B9AA}"/>
          </ac:spMkLst>
        </pc:spChg>
        <pc:spChg chg="del">
          <ac:chgData name="Mark Jolly" userId="01ff667d-c333-4db3-848f-721333c117d9" providerId="ADAL" clId="{9D9FB996-B91D-4952-91CE-54AD13F68445}" dt="2023-09-15T19:22:28.047" v="498"/>
          <ac:spMkLst>
            <pc:docMk/>
            <pc:sldMk cId="3872305121" sldId="1569"/>
            <ac:spMk id="3" creationId="{1AC12ABB-0E57-EF59-D19F-6CA74A0B96B3}"/>
          </ac:spMkLst>
        </pc:spChg>
        <pc:picChg chg="add mod">
          <ac:chgData name="Mark Jolly" userId="01ff667d-c333-4db3-848f-721333c117d9" providerId="ADAL" clId="{9D9FB996-B91D-4952-91CE-54AD13F68445}" dt="2023-09-15T19:22:28.047" v="498"/>
          <ac:picMkLst>
            <pc:docMk/>
            <pc:sldMk cId="3872305121" sldId="1569"/>
            <ac:picMk id="4" creationId="{8CEB6FE3-6098-BF33-8A22-95DF55B2E880}"/>
          </ac:picMkLst>
        </pc:picChg>
        <pc:picChg chg="del">
          <ac:chgData name="Mark Jolly" userId="01ff667d-c333-4db3-848f-721333c117d9" providerId="ADAL" clId="{9D9FB996-B91D-4952-91CE-54AD13F68445}" dt="2023-09-15T19:26:31.877" v="522"/>
          <ac:picMkLst>
            <pc:docMk/>
            <pc:sldMk cId="3872305121" sldId="1569"/>
            <ac:picMk id="2050" creationId="{A4C2A33C-5808-ACDB-8D0F-7B92C5128ECE}"/>
          </ac:picMkLst>
        </pc:picChg>
      </pc:sldChg>
      <pc:sldChg chg="addSp delSp modSp new mod ord modNotesTx">
        <pc:chgData name="Mark Jolly" userId="01ff667d-c333-4db3-848f-721333c117d9" providerId="ADAL" clId="{9D9FB996-B91D-4952-91CE-54AD13F68445}" dt="2023-09-18T00:01:06.667" v="2601" actId="20577"/>
        <pc:sldMkLst>
          <pc:docMk/>
          <pc:sldMk cId="198781838" sldId="1570"/>
        </pc:sldMkLst>
        <pc:spChg chg="del">
          <ac:chgData name="Mark Jolly" userId="01ff667d-c333-4db3-848f-721333c117d9" providerId="ADAL" clId="{9D9FB996-B91D-4952-91CE-54AD13F68445}" dt="2023-09-15T19:26:44.541" v="525" actId="26606"/>
          <ac:spMkLst>
            <pc:docMk/>
            <pc:sldMk cId="198781838" sldId="1570"/>
            <ac:spMk id="2" creationId="{19C3E718-279A-665C-056C-0BAF2D9A6A14}"/>
          </ac:spMkLst>
        </pc:spChg>
        <pc:spChg chg="add mod">
          <ac:chgData name="Mark Jolly" userId="01ff667d-c333-4db3-848f-721333c117d9" providerId="ADAL" clId="{9D9FB996-B91D-4952-91CE-54AD13F68445}" dt="2023-09-17T23:50:27.874" v="2586"/>
          <ac:spMkLst>
            <pc:docMk/>
            <pc:sldMk cId="198781838" sldId="1570"/>
            <ac:spMk id="2" creationId="{340BD061-F860-4A38-B1D7-621EF60634C7}"/>
          </ac:spMkLst>
        </pc:spChg>
        <pc:spChg chg="del">
          <ac:chgData name="Mark Jolly" userId="01ff667d-c333-4db3-848f-721333c117d9" providerId="ADAL" clId="{9D9FB996-B91D-4952-91CE-54AD13F68445}" dt="2023-09-15T19:26:40.715" v="524"/>
          <ac:spMkLst>
            <pc:docMk/>
            <pc:sldMk cId="198781838" sldId="1570"/>
            <ac:spMk id="3" creationId="{02F646D7-B1C3-1896-D55E-3DA0DB3D13B3}"/>
          </ac:spMkLst>
        </pc:spChg>
        <pc:spChg chg="add del mod">
          <ac:chgData name="Mark Jolly" userId="01ff667d-c333-4db3-848f-721333c117d9" providerId="ADAL" clId="{9D9FB996-B91D-4952-91CE-54AD13F68445}" dt="2023-09-18T00:00:32.746" v="2592" actId="478"/>
          <ac:spMkLst>
            <pc:docMk/>
            <pc:sldMk cId="198781838" sldId="1570"/>
            <ac:spMk id="6" creationId="{D90D72F1-1BBA-FDA0-0258-BE6FCDF2E919}"/>
          </ac:spMkLst>
        </pc:spChg>
        <pc:spChg chg="add mod">
          <ac:chgData name="Mark Jolly" userId="01ff667d-c333-4db3-848f-721333c117d9" providerId="ADAL" clId="{9D9FB996-B91D-4952-91CE-54AD13F68445}" dt="2023-09-17T14:50:51.411" v="1360" actId="20577"/>
          <ac:spMkLst>
            <pc:docMk/>
            <pc:sldMk cId="198781838" sldId="1570"/>
            <ac:spMk id="9" creationId="{297E4B83-5A42-97F1-1195-6543F6A79E69}"/>
          </ac:spMkLst>
        </pc:spChg>
        <pc:picChg chg="add mod">
          <ac:chgData name="Mark Jolly" userId="01ff667d-c333-4db3-848f-721333c117d9" providerId="ADAL" clId="{9D9FB996-B91D-4952-91CE-54AD13F68445}" dt="2023-09-18T00:00:40.822" v="2593" actId="1076"/>
          <ac:picMkLst>
            <pc:docMk/>
            <pc:sldMk cId="198781838" sldId="1570"/>
            <ac:picMk id="3" creationId="{6B1D0D2B-4BF0-7FDE-C5FF-1952F3A465D4}"/>
          </ac:picMkLst>
        </pc:picChg>
        <pc:picChg chg="add del mod">
          <ac:chgData name="Mark Jolly" userId="01ff667d-c333-4db3-848f-721333c117d9" providerId="ADAL" clId="{9D9FB996-B91D-4952-91CE-54AD13F68445}" dt="2023-09-18T00:00:05.842" v="2590" actId="478"/>
          <ac:picMkLst>
            <pc:docMk/>
            <pc:sldMk cId="198781838" sldId="1570"/>
            <ac:picMk id="4" creationId="{73C3032E-864C-7342-D01F-901A4FB73A22}"/>
          </ac:picMkLst>
        </pc:picChg>
      </pc:sldChg>
      <pc:sldChg chg="addSp delSp modSp new mod modClrScheme chgLayout">
        <pc:chgData name="Mark Jolly" userId="01ff667d-c333-4db3-848f-721333c117d9" providerId="ADAL" clId="{9D9FB996-B91D-4952-91CE-54AD13F68445}" dt="2023-09-17T23:43:22.225" v="2554" actId="1076"/>
        <pc:sldMkLst>
          <pc:docMk/>
          <pc:sldMk cId="967125607" sldId="1571"/>
        </pc:sldMkLst>
        <pc:spChg chg="del">
          <ac:chgData name="Mark Jolly" userId="01ff667d-c333-4db3-848f-721333c117d9" providerId="ADAL" clId="{9D9FB996-B91D-4952-91CE-54AD13F68445}" dt="2023-09-17T14:49:54.080" v="1309" actId="478"/>
          <ac:spMkLst>
            <pc:docMk/>
            <pc:sldMk cId="967125607" sldId="1571"/>
            <ac:spMk id="2" creationId="{ABA010F5-9151-6078-0674-C5AB7E744E6E}"/>
          </ac:spMkLst>
        </pc:spChg>
        <pc:spChg chg="del">
          <ac:chgData name="Mark Jolly" userId="01ff667d-c333-4db3-848f-721333c117d9" providerId="ADAL" clId="{9D9FB996-B91D-4952-91CE-54AD13F68445}" dt="2023-09-15T19:53:44.225" v="529" actId="931"/>
          <ac:spMkLst>
            <pc:docMk/>
            <pc:sldMk cId="967125607" sldId="1571"/>
            <ac:spMk id="3" creationId="{30536D4A-39E3-D190-E237-7C9D60F9664B}"/>
          </ac:spMkLst>
        </pc:spChg>
        <pc:picChg chg="add mod ord modCrop">
          <ac:chgData name="Mark Jolly" userId="01ff667d-c333-4db3-848f-721333c117d9" providerId="ADAL" clId="{9D9FB996-B91D-4952-91CE-54AD13F68445}" dt="2023-09-17T23:43:22.225" v="2554" actId="1076"/>
          <ac:picMkLst>
            <pc:docMk/>
            <pc:sldMk cId="967125607" sldId="1571"/>
            <ac:picMk id="5" creationId="{E3D12B10-9568-762A-9D5B-15B8353DCED1}"/>
          </ac:picMkLst>
        </pc:picChg>
      </pc:sldChg>
      <pc:sldChg chg="del">
        <pc:chgData name="Mark Jolly" userId="01ff667d-c333-4db3-848f-721333c117d9" providerId="ADAL" clId="{9D9FB996-B91D-4952-91CE-54AD13F68445}" dt="2023-09-17T15:20:42.263" v="1571"/>
        <pc:sldMkLst>
          <pc:docMk/>
          <pc:sldMk cId="2686201974" sldId="1572"/>
        </pc:sldMkLst>
      </pc:sldChg>
      <pc:sldChg chg="del">
        <pc:chgData name="Mark Jolly" userId="01ff667d-c333-4db3-848f-721333c117d9" providerId="ADAL" clId="{9D9FB996-B91D-4952-91CE-54AD13F68445}" dt="2023-09-17T23:51:41.774" v="2587" actId="47"/>
        <pc:sldMkLst>
          <pc:docMk/>
          <pc:sldMk cId="3591666159" sldId="1572"/>
        </pc:sldMkLst>
      </pc:sldChg>
      <pc:sldChg chg="del">
        <pc:chgData name="Mark Jolly" userId="01ff667d-c333-4db3-848f-721333c117d9" providerId="ADAL" clId="{9D9FB996-B91D-4952-91CE-54AD13F68445}" dt="2023-09-17T15:20:28.691" v="1570" actId="2696"/>
        <pc:sldMkLst>
          <pc:docMk/>
          <pc:sldMk cId="4236909731" sldId="1572"/>
        </pc:sldMkLst>
      </pc:sldChg>
      <pc:sldChg chg="del">
        <pc:chgData name="Mark Jolly" userId="01ff667d-c333-4db3-848f-721333c117d9" providerId="ADAL" clId="{9D9FB996-B91D-4952-91CE-54AD13F68445}" dt="2023-09-17T15:10:48.019" v="1424" actId="2696"/>
        <pc:sldMkLst>
          <pc:docMk/>
          <pc:sldMk cId="2391224098" sldId="1573"/>
        </pc:sldMkLst>
      </pc:sldChg>
      <pc:sldChg chg="del">
        <pc:chgData name="Mark Jolly" userId="01ff667d-c333-4db3-848f-721333c117d9" providerId="ADAL" clId="{9D9FB996-B91D-4952-91CE-54AD13F68445}" dt="2023-09-17T23:20:11.931" v="2351" actId="47"/>
        <pc:sldMkLst>
          <pc:docMk/>
          <pc:sldMk cId="2846826724" sldId="1573"/>
        </pc:sldMkLst>
      </pc:sldChg>
      <pc:sldChg chg="del">
        <pc:chgData name="Mark Jolly" userId="01ff667d-c333-4db3-848f-721333c117d9" providerId="ADAL" clId="{9D9FB996-B91D-4952-91CE-54AD13F68445}" dt="2023-09-17T23:21:25.250" v="2355" actId="47"/>
        <pc:sldMkLst>
          <pc:docMk/>
          <pc:sldMk cId="3004929163" sldId="1574"/>
        </pc:sldMkLst>
      </pc:sldChg>
      <pc:sldChg chg="del">
        <pc:chgData name="Mark Jolly" userId="01ff667d-c333-4db3-848f-721333c117d9" providerId="ADAL" clId="{9D9FB996-B91D-4952-91CE-54AD13F68445}" dt="2023-09-17T15:10:48.019" v="1424" actId="2696"/>
        <pc:sldMkLst>
          <pc:docMk/>
          <pc:sldMk cId="3445303464" sldId="1574"/>
        </pc:sldMkLst>
      </pc:sldChg>
      <pc:sldChg chg="ord">
        <pc:chgData name="Mark Jolly" userId="01ff667d-c333-4db3-848f-721333c117d9" providerId="ADAL" clId="{9D9FB996-B91D-4952-91CE-54AD13F68445}" dt="2023-09-17T23:33:53.711" v="2365"/>
        <pc:sldMkLst>
          <pc:docMk/>
          <pc:sldMk cId="66377437" sldId="1575"/>
        </pc:sldMkLst>
      </pc:sldChg>
      <pc:sldChg chg="del">
        <pc:chgData name="Mark Jolly" userId="01ff667d-c333-4db3-848f-721333c117d9" providerId="ADAL" clId="{9D9FB996-B91D-4952-91CE-54AD13F68445}" dt="2023-09-17T15:20:42.263" v="1571"/>
        <pc:sldMkLst>
          <pc:docMk/>
          <pc:sldMk cId="1080802873" sldId="1575"/>
        </pc:sldMkLst>
      </pc:sldChg>
      <pc:sldChg chg="del">
        <pc:chgData name="Mark Jolly" userId="01ff667d-c333-4db3-848f-721333c117d9" providerId="ADAL" clId="{9D9FB996-B91D-4952-91CE-54AD13F68445}" dt="2023-09-17T23:22:53.871" v="2358" actId="2696"/>
        <pc:sldMkLst>
          <pc:docMk/>
          <pc:sldMk cId="3293056711" sldId="1575"/>
        </pc:sldMkLst>
      </pc:sldChg>
      <pc:sldChg chg="del">
        <pc:chgData name="Mark Jolly" userId="01ff667d-c333-4db3-848f-721333c117d9" providerId="ADAL" clId="{9D9FB996-B91D-4952-91CE-54AD13F68445}" dt="2023-09-17T15:20:28.691" v="1570" actId="2696"/>
        <pc:sldMkLst>
          <pc:docMk/>
          <pc:sldMk cId="3448123421" sldId="1575"/>
        </pc:sldMkLst>
      </pc:sldChg>
      <pc:sldChg chg="del">
        <pc:chgData name="Mark Jolly" userId="01ff667d-c333-4db3-848f-721333c117d9" providerId="ADAL" clId="{9D9FB996-B91D-4952-91CE-54AD13F68445}" dt="2023-09-17T15:20:42.263" v="1571"/>
        <pc:sldMkLst>
          <pc:docMk/>
          <pc:sldMk cId="1580385150" sldId="1576"/>
        </pc:sldMkLst>
      </pc:sldChg>
      <pc:sldChg chg="del">
        <pc:chgData name="Mark Jolly" userId="01ff667d-c333-4db3-848f-721333c117d9" providerId="ADAL" clId="{9D9FB996-B91D-4952-91CE-54AD13F68445}" dt="2023-09-17T23:51:41.774" v="2587" actId="47"/>
        <pc:sldMkLst>
          <pc:docMk/>
          <pc:sldMk cId="2266977679" sldId="1576"/>
        </pc:sldMkLst>
      </pc:sldChg>
      <pc:sldChg chg="del">
        <pc:chgData name="Mark Jolly" userId="01ff667d-c333-4db3-848f-721333c117d9" providerId="ADAL" clId="{9D9FB996-B91D-4952-91CE-54AD13F68445}" dt="2023-09-17T15:20:28.691" v="1570" actId="2696"/>
        <pc:sldMkLst>
          <pc:docMk/>
          <pc:sldMk cId="2318163758" sldId="1576"/>
        </pc:sldMkLst>
      </pc:sldChg>
      <pc:sldChg chg="addSp delSp modSp new mod ord modClrScheme chgLayout modNotesTx">
        <pc:chgData name="Mark Jolly" userId="01ff667d-c333-4db3-848f-721333c117d9" providerId="ADAL" clId="{9D9FB996-B91D-4952-91CE-54AD13F68445}" dt="2023-09-17T13:45:47.280" v="1082"/>
        <pc:sldMkLst>
          <pc:docMk/>
          <pc:sldMk cId="1909468515" sldId="1577"/>
        </pc:sldMkLst>
        <pc:spChg chg="add del">
          <ac:chgData name="Mark Jolly" userId="01ff667d-c333-4db3-848f-721333c117d9" providerId="ADAL" clId="{9D9FB996-B91D-4952-91CE-54AD13F68445}" dt="2023-09-17T13:23:58.926" v="903" actId="26606"/>
          <ac:spMkLst>
            <pc:docMk/>
            <pc:sldMk cId="1909468515" sldId="1577"/>
            <ac:spMk id="2" creationId="{B4D3D90C-26A2-C098-A37C-E6CCE5EBAE37}"/>
          </ac:spMkLst>
        </pc:spChg>
        <pc:spChg chg="del">
          <ac:chgData name="Mark Jolly" userId="01ff667d-c333-4db3-848f-721333c117d9" providerId="ADAL" clId="{9D9FB996-B91D-4952-91CE-54AD13F68445}" dt="2023-09-17T13:23:51.784" v="898"/>
          <ac:spMkLst>
            <pc:docMk/>
            <pc:sldMk cId="1909468515" sldId="1577"/>
            <ac:spMk id="3" creationId="{D0940D5E-84EF-77F5-40A2-716FB95E70F8}"/>
          </ac:spMkLst>
        </pc:spChg>
        <pc:spChg chg="add del mod ord">
          <ac:chgData name="Mark Jolly" userId="01ff667d-c333-4db3-848f-721333c117d9" providerId="ADAL" clId="{9D9FB996-B91D-4952-91CE-54AD13F68445}" dt="2023-09-17T13:24:09.662" v="907" actId="26606"/>
          <ac:spMkLst>
            <pc:docMk/>
            <pc:sldMk cId="1909468515" sldId="1577"/>
            <ac:spMk id="5" creationId="{B4332E82-EF0C-C8FB-E6B0-B40C5CF8B093}"/>
          </ac:spMkLst>
        </pc:spChg>
        <pc:spChg chg="add mod ord">
          <ac:chgData name="Mark Jolly" userId="01ff667d-c333-4db3-848f-721333c117d9" providerId="ADAL" clId="{9D9FB996-B91D-4952-91CE-54AD13F68445}" dt="2023-09-17T13:24:55.399" v="949" actId="20577"/>
          <ac:spMkLst>
            <pc:docMk/>
            <pc:sldMk cId="1909468515" sldId="1577"/>
            <ac:spMk id="6" creationId="{FD458EBE-D60F-A73F-9383-A0DE731E3651}"/>
          </ac:spMkLst>
        </pc:spChg>
        <pc:spChg chg="add mod">
          <ac:chgData name="Mark Jolly" userId="01ff667d-c333-4db3-848f-721333c117d9" providerId="ADAL" clId="{9D9FB996-B91D-4952-91CE-54AD13F68445}" dt="2023-09-17T13:28:02.175" v="984" actId="14100"/>
          <ac:spMkLst>
            <pc:docMk/>
            <pc:sldMk cId="1909468515" sldId="1577"/>
            <ac:spMk id="8" creationId="{59AA3396-2633-8135-E105-AEADAAB1A5EB}"/>
          </ac:spMkLst>
        </pc:spChg>
        <pc:spChg chg="add del mod">
          <ac:chgData name="Mark Jolly" userId="01ff667d-c333-4db3-848f-721333c117d9" providerId="ADAL" clId="{9D9FB996-B91D-4952-91CE-54AD13F68445}" dt="2023-09-17T13:23:58.926" v="902" actId="26606"/>
          <ac:spMkLst>
            <pc:docMk/>
            <pc:sldMk cId="1909468515" sldId="1577"/>
            <ac:spMk id="9" creationId="{FB1761E0-C223-5004-EFAF-7E6A01D4DC10}"/>
          </ac:spMkLst>
        </pc:spChg>
        <pc:spChg chg="add del mod ord">
          <ac:chgData name="Mark Jolly" userId="01ff667d-c333-4db3-848f-721333c117d9" providerId="ADAL" clId="{9D9FB996-B91D-4952-91CE-54AD13F68445}" dt="2023-09-17T13:24:15.193" v="908" actId="700"/>
          <ac:spMkLst>
            <pc:docMk/>
            <pc:sldMk cId="1909468515" sldId="1577"/>
            <ac:spMk id="10" creationId="{DD4DA176-C3BC-C75D-2C9D-6981016294E2}"/>
          </ac:spMkLst>
        </pc:spChg>
        <pc:spChg chg="add del mod ord">
          <ac:chgData name="Mark Jolly" userId="01ff667d-c333-4db3-848f-721333c117d9" providerId="ADAL" clId="{9D9FB996-B91D-4952-91CE-54AD13F68445}" dt="2023-09-17T13:24:07.582" v="906" actId="700"/>
          <ac:spMkLst>
            <pc:docMk/>
            <pc:sldMk cId="1909468515" sldId="1577"/>
            <ac:spMk id="11" creationId="{9D84A6B0-AA2D-31B7-7058-142EAE4FAD9C}"/>
          </ac:spMkLst>
        </pc:spChg>
        <pc:picChg chg="add mod ord">
          <ac:chgData name="Mark Jolly" userId="01ff667d-c333-4db3-848f-721333c117d9" providerId="ADAL" clId="{9D9FB996-B91D-4952-91CE-54AD13F68445}" dt="2023-09-17T13:28:09.934" v="985" actId="1076"/>
          <ac:picMkLst>
            <pc:docMk/>
            <pc:sldMk cId="1909468515" sldId="1577"/>
            <ac:picMk id="4" creationId="{B16F923A-A3B9-C857-3EA6-8024D34948BA}"/>
          </ac:picMkLst>
        </pc:picChg>
      </pc:sldChg>
      <pc:sldChg chg="modSp mod">
        <pc:chgData name="Mark Jolly" userId="01ff667d-c333-4db3-848f-721333c117d9" providerId="ADAL" clId="{9D9FB996-B91D-4952-91CE-54AD13F68445}" dt="2023-09-17T13:31:58.124" v="1014" actId="1076"/>
        <pc:sldMkLst>
          <pc:docMk/>
          <pc:sldMk cId="2490204869" sldId="1578"/>
        </pc:sldMkLst>
        <pc:spChg chg="mod">
          <ac:chgData name="Mark Jolly" userId="01ff667d-c333-4db3-848f-721333c117d9" providerId="ADAL" clId="{9D9FB996-B91D-4952-91CE-54AD13F68445}" dt="2023-09-17T13:31:58.124" v="1014" actId="1076"/>
          <ac:spMkLst>
            <pc:docMk/>
            <pc:sldMk cId="2490204869" sldId="1578"/>
            <ac:spMk id="3" creationId="{686E9291-2BD0-4A15-D829-CB5621B9731F}"/>
          </ac:spMkLst>
        </pc:spChg>
      </pc:sldChg>
      <pc:sldChg chg="addSp modSp mod">
        <pc:chgData name="Mark Jolly" userId="01ff667d-c333-4db3-848f-721333c117d9" providerId="ADAL" clId="{9D9FB996-B91D-4952-91CE-54AD13F68445}" dt="2023-09-18T00:22:37.465" v="2716" actId="1076"/>
        <pc:sldMkLst>
          <pc:docMk/>
          <pc:sldMk cId="3891764709" sldId="1579"/>
        </pc:sldMkLst>
        <pc:spChg chg="add mod">
          <ac:chgData name="Mark Jolly" userId="01ff667d-c333-4db3-848f-721333c117d9" providerId="ADAL" clId="{9D9FB996-B91D-4952-91CE-54AD13F68445}" dt="2023-09-17T13:38:50.868" v="1062" actId="2085"/>
          <ac:spMkLst>
            <pc:docMk/>
            <pc:sldMk cId="3891764709" sldId="1579"/>
            <ac:spMk id="2" creationId="{CC12778B-1277-2E2F-CC8A-2E541598F4E2}"/>
          </ac:spMkLst>
        </pc:spChg>
        <pc:spChg chg="mod">
          <ac:chgData name="Mark Jolly" userId="01ff667d-c333-4db3-848f-721333c117d9" providerId="ADAL" clId="{9D9FB996-B91D-4952-91CE-54AD13F68445}" dt="2023-09-17T13:39:23.672" v="1066" actId="1076"/>
          <ac:spMkLst>
            <pc:docMk/>
            <pc:sldMk cId="3891764709" sldId="1579"/>
            <ac:spMk id="7" creationId="{CD81EE49-3A2F-F878-F2D6-E49ED2A303D8}"/>
          </ac:spMkLst>
        </pc:spChg>
        <pc:picChg chg="add mod">
          <ac:chgData name="Mark Jolly" userId="01ff667d-c333-4db3-848f-721333c117d9" providerId="ADAL" clId="{9D9FB996-B91D-4952-91CE-54AD13F68445}" dt="2023-09-18T00:22:37.465" v="2716" actId="1076"/>
          <ac:picMkLst>
            <pc:docMk/>
            <pc:sldMk cId="3891764709" sldId="1579"/>
            <ac:picMk id="3" creationId="{7C3D95FA-E785-3234-6AED-99FD9AC13742}"/>
          </ac:picMkLst>
        </pc:picChg>
      </pc:sldChg>
      <pc:sldChg chg="del">
        <pc:chgData name="Mark Jolly" userId="01ff667d-c333-4db3-848f-721333c117d9" providerId="ADAL" clId="{9D9FB996-B91D-4952-91CE-54AD13F68445}" dt="2023-09-17T13:39:13.914" v="1064" actId="47"/>
        <pc:sldMkLst>
          <pc:docMk/>
          <pc:sldMk cId="3036437044" sldId="1580"/>
        </pc:sldMkLst>
      </pc:sldChg>
      <pc:sldChg chg="del">
        <pc:chgData name="Mark Jolly" userId="01ff667d-c333-4db3-848f-721333c117d9" providerId="ADAL" clId="{9D9FB996-B91D-4952-91CE-54AD13F68445}" dt="2023-09-17T13:39:16.721" v="1065" actId="47"/>
        <pc:sldMkLst>
          <pc:docMk/>
          <pc:sldMk cId="1459379597" sldId="1581"/>
        </pc:sldMkLst>
      </pc:sldChg>
      <pc:sldChg chg="addSp delSp modSp mod">
        <pc:chgData name="Mark Jolly" userId="01ff667d-c333-4db3-848f-721333c117d9" providerId="ADAL" clId="{9D9FB996-B91D-4952-91CE-54AD13F68445}" dt="2023-09-18T00:22:21.269" v="2714" actId="1076"/>
        <pc:sldMkLst>
          <pc:docMk/>
          <pc:sldMk cId="2502213634" sldId="1582"/>
        </pc:sldMkLst>
        <pc:spChg chg="add del mod">
          <ac:chgData name="Mark Jolly" userId="01ff667d-c333-4db3-848f-721333c117d9" providerId="ADAL" clId="{9D9FB996-B91D-4952-91CE-54AD13F68445}" dt="2023-09-17T13:40:15.411" v="1077" actId="14100"/>
          <ac:spMkLst>
            <pc:docMk/>
            <pc:sldMk cId="2502213634" sldId="1582"/>
            <ac:spMk id="2" creationId="{CC12778B-1277-2E2F-CC8A-2E541598F4E2}"/>
          </ac:spMkLst>
        </pc:spChg>
        <pc:spChg chg="mod">
          <ac:chgData name="Mark Jolly" userId="01ff667d-c333-4db3-848f-721333c117d9" providerId="ADAL" clId="{9D9FB996-B91D-4952-91CE-54AD13F68445}" dt="2023-09-17T13:39:55.869" v="1074" actId="14100"/>
          <ac:spMkLst>
            <pc:docMk/>
            <pc:sldMk cId="2502213634" sldId="1582"/>
            <ac:spMk id="7" creationId="{CD81EE49-3A2F-F878-F2D6-E49ED2A303D8}"/>
          </ac:spMkLst>
        </pc:spChg>
        <pc:picChg chg="add mod">
          <ac:chgData name="Mark Jolly" userId="01ff667d-c333-4db3-848f-721333c117d9" providerId="ADAL" clId="{9D9FB996-B91D-4952-91CE-54AD13F68445}" dt="2023-09-18T00:22:21.269" v="2714" actId="1076"/>
          <ac:picMkLst>
            <pc:docMk/>
            <pc:sldMk cId="2502213634" sldId="1582"/>
            <ac:picMk id="3" creationId="{A6110892-BD4B-5F37-06B6-A2180A598498}"/>
          </ac:picMkLst>
        </pc:picChg>
      </pc:sldChg>
      <pc:sldChg chg="delSp modSp mod">
        <pc:chgData name="Mark Jolly" userId="01ff667d-c333-4db3-848f-721333c117d9" providerId="ADAL" clId="{9D9FB996-B91D-4952-91CE-54AD13F68445}" dt="2023-09-17T13:41:05.886" v="1080" actId="478"/>
        <pc:sldMkLst>
          <pc:docMk/>
          <pc:sldMk cId="4048482920" sldId="1583"/>
        </pc:sldMkLst>
        <pc:spChg chg="del">
          <ac:chgData name="Mark Jolly" userId="01ff667d-c333-4db3-848f-721333c117d9" providerId="ADAL" clId="{9D9FB996-B91D-4952-91CE-54AD13F68445}" dt="2023-09-17T13:40:57.781" v="1078" actId="478"/>
          <ac:spMkLst>
            <pc:docMk/>
            <pc:sldMk cId="4048482920" sldId="1583"/>
            <ac:spMk id="2" creationId="{CC12778B-1277-2E2F-CC8A-2E541598F4E2}"/>
          </ac:spMkLst>
        </pc:spChg>
        <pc:spChg chg="del mod">
          <ac:chgData name="Mark Jolly" userId="01ff667d-c333-4db3-848f-721333c117d9" providerId="ADAL" clId="{9D9FB996-B91D-4952-91CE-54AD13F68445}" dt="2023-09-17T13:41:05.886" v="1080" actId="478"/>
          <ac:spMkLst>
            <pc:docMk/>
            <pc:sldMk cId="4048482920" sldId="1583"/>
            <ac:spMk id="7" creationId="{CD81EE49-3A2F-F878-F2D6-E49ED2A303D8}"/>
          </ac:spMkLst>
        </pc:spChg>
      </pc:sldChg>
      <pc:sldChg chg="modSp del mod">
        <pc:chgData name="Mark Jolly" userId="01ff667d-c333-4db3-848f-721333c117d9" providerId="ADAL" clId="{9D9FB996-B91D-4952-91CE-54AD13F68445}" dt="2023-09-17T14:45:25.750" v="1307" actId="47"/>
        <pc:sldMkLst>
          <pc:docMk/>
          <pc:sldMk cId="2128319343" sldId="1584"/>
        </pc:sldMkLst>
        <pc:spChg chg="mod">
          <ac:chgData name="Mark Jolly" userId="01ff667d-c333-4db3-848f-721333c117d9" providerId="ADAL" clId="{9D9FB996-B91D-4952-91CE-54AD13F68445}" dt="2023-09-17T14:44:45.057" v="1300" actId="20577"/>
          <ac:spMkLst>
            <pc:docMk/>
            <pc:sldMk cId="2128319343" sldId="1584"/>
            <ac:spMk id="3" creationId="{686E9291-2BD0-4A15-D829-CB5621B9731F}"/>
          </ac:spMkLst>
        </pc:spChg>
      </pc:sldChg>
      <pc:sldChg chg="modSp del mod">
        <pc:chgData name="Mark Jolly" userId="01ff667d-c333-4db3-848f-721333c117d9" providerId="ADAL" clId="{9D9FB996-B91D-4952-91CE-54AD13F68445}" dt="2023-09-17T15:36:02.693" v="1774" actId="2696"/>
        <pc:sldMkLst>
          <pc:docMk/>
          <pc:sldMk cId="486734129" sldId="1585"/>
        </pc:sldMkLst>
        <pc:spChg chg="mod">
          <ac:chgData name="Mark Jolly" userId="01ff667d-c333-4db3-848f-721333c117d9" providerId="ADAL" clId="{9D9FB996-B91D-4952-91CE-54AD13F68445}" dt="2023-09-17T14:45:19.927" v="1306" actId="20577"/>
          <ac:spMkLst>
            <pc:docMk/>
            <pc:sldMk cId="486734129" sldId="1585"/>
            <ac:spMk id="3" creationId="{686E9291-2BD0-4A15-D829-CB5621B9731F}"/>
          </ac:spMkLst>
        </pc:spChg>
      </pc:sldChg>
      <pc:sldChg chg="del">
        <pc:chgData name="Mark Jolly" userId="01ff667d-c333-4db3-848f-721333c117d9" providerId="ADAL" clId="{9D9FB996-B91D-4952-91CE-54AD13F68445}" dt="2023-09-17T23:06:29.240" v="2121" actId="2696"/>
        <pc:sldMkLst>
          <pc:docMk/>
          <pc:sldMk cId="1709762363" sldId="1585"/>
        </pc:sldMkLst>
      </pc:sldChg>
      <pc:sldChg chg="modSp mod modAnim">
        <pc:chgData name="Mark Jolly" userId="01ff667d-c333-4db3-848f-721333c117d9" providerId="ADAL" clId="{9D9FB996-B91D-4952-91CE-54AD13F68445}" dt="2023-09-18T00:25:11.185" v="2731" actId="20577"/>
        <pc:sldMkLst>
          <pc:docMk/>
          <pc:sldMk cId="2174540931" sldId="1586"/>
        </pc:sldMkLst>
        <pc:spChg chg="mod">
          <ac:chgData name="Mark Jolly" userId="01ff667d-c333-4db3-848f-721333c117d9" providerId="ADAL" clId="{9D9FB996-B91D-4952-91CE-54AD13F68445}" dt="2023-09-18T00:25:11.185" v="2731" actId="20577"/>
          <ac:spMkLst>
            <pc:docMk/>
            <pc:sldMk cId="2174540931" sldId="1586"/>
            <ac:spMk id="3" creationId="{00000000-0000-0000-0000-000000000000}"/>
          </ac:spMkLst>
        </pc:spChg>
      </pc:sldChg>
      <pc:sldChg chg="del">
        <pc:chgData name="Mark Jolly" userId="01ff667d-c333-4db3-848f-721333c117d9" providerId="ADAL" clId="{9D9FB996-B91D-4952-91CE-54AD13F68445}" dt="2023-09-17T15:39:58.376" v="1791" actId="47"/>
        <pc:sldMkLst>
          <pc:docMk/>
          <pc:sldMk cId="2951804715" sldId="1586"/>
        </pc:sldMkLst>
      </pc:sldChg>
      <pc:sldChg chg="del">
        <pc:chgData name="Mark Jolly" userId="01ff667d-c333-4db3-848f-721333c117d9" providerId="ADAL" clId="{9D9FB996-B91D-4952-91CE-54AD13F68445}" dt="2023-09-17T21:31:00.781" v="1916"/>
        <pc:sldMkLst>
          <pc:docMk/>
          <pc:sldMk cId="194317390" sldId="1587"/>
        </pc:sldMkLst>
      </pc:sldChg>
      <pc:sldChg chg="del">
        <pc:chgData name="Mark Jolly" userId="01ff667d-c333-4db3-848f-721333c117d9" providerId="ADAL" clId="{9D9FB996-B91D-4952-91CE-54AD13F68445}" dt="2023-09-17T15:39:58.376" v="1791" actId="47"/>
        <pc:sldMkLst>
          <pc:docMk/>
          <pc:sldMk cId="534011160" sldId="1587"/>
        </pc:sldMkLst>
      </pc:sldChg>
      <pc:sldChg chg="del">
        <pc:chgData name="Mark Jolly" userId="01ff667d-c333-4db3-848f-721333c117d9" providerId="ADAL" clId="{9D9FB996-B91D-4952-91CE-54AD13F68445}" dt="2023-09-17T15:39:58.376" v="1791" actId="47"/>
        <pc:sldMkLst>
          <pc:docMk/>
          <pc:sldMk cId="3081196880" sldId="1588"/>
        </pc:sldMkLst>
      </pc:sldChg>
      <pc:sldChg chg="new">
        <pc:chgData name="Mark Jolly" userId="01ff667d-c333-4db3-848f-721333c117d9" providerId="ADAL" clId="{9D9FB996-B91D-4952-91CE-54AD13F68445}" dt="2023-09-17T23:20:52.229" v="2354" actId="680"/>
        <pc:sldMkLst>
          <pc:docMk/>
          <pc:sldMk cId="3967386486" sldId="1588"/>
        </pc:sldMkLst>
      </pc:sldChg>
      <pc:sldChg chg="modSp mod">
        <pc:chgData name="Mark Jolly" userId="01ff667d-c333-4db3-848f-721333c117d9" providerId="ADAL" clId="{9D9FB996-B91D-4952-91CE-54AD13F68445}" dt="2023-09-20T20:27:37.415" v="2759" actId="2165"/>
        <pc:sldMkLst>
          <pc:docMk/>
          <pc:sldMk cId="3591832597" sldId="1589"/>
        </pc:sldMkLst>
        <pc:spChg chg="mod">
          <ac:chgData name="Mark Jolly" userId="01ff667d-c333-4db3-848f-721333c117d9" providerId="ADAL" clId="{9D9FB996-B91D-4952-91CE-54AD13F68445}" dt="2023-09-18T00:34:59.338" v="2749" actId="20577"/>
          <ac:spMkLst>
            <pc:docMk/>
            <pc:sldMk cId="3591832597" sldId="1589"/>
            <ac:spMk id="2" creationId="{33886CA1-54DF-3270-B879-8AF7A9DBA76E}"/>
          </ac:spMkLst>
        </pc:spChg>
        <pc:graphicFrameChg chg="modGraphic">
          <ac:chgData name="Mark Jolly" userId="01ff667d-c333-4db3-848f-721333c117d9" providerId="ADAL" clId="{9D9FB996-B91D-4952-91CE-54AD13F68445}" dt="2023-09-20T20:27:37.415" v="2759" actId="2165"/>
          <ac:graphicFrameMkLst>
            <pc:docMk/>
            <pc:sldMk cId="3591832597" sldId="1589"/>
            <ac:graphicFrameMk id="3" creationId="{ECD0E747-3F00-8005-E4B1-E88A9A76BA1A}"/>
          </ac:graphicFrameMkLst>
        </pc:graphicFrameChg>
        <pc:graphicFrameChg chg="modGraphic">
          <ac:chgData name="Mark Jolly" userId="01ff667d-c333-4db3-848f-721333c117d9" providerId="ADAL" clId="{9D9FB996-B91D-4952-91CE-54AD13F68445}" dt="2023-09-20T20:27:36.345" v="2757" actId="2165"/>
          <ac:graphicFrameMkLst>
            <pc:docMk/>
            <pc:sldMk cId="3591832597" sldId="1589"/>
            <ac:graphicFrameMk id="4" creationId="{5BE1EC9C-E393-E51A-6AD6-4490D4243D0B}"/>
          </ac:graphicFrameMkLst>
        </pc:graphicFrameChg>
      </pc:sldChg>
      <pc:sldChg chg="addSp delSp modSp new mod modClrScheme chgLayout">
        <pc:chgData name="Mark Jolly" userId="01ff667d-c333-4db3-848f-721333c117d9" providerId="ADAL" clId="{9D9FB996-B91D-4952-91CE-54AD13F68445}" dt="2023-09-17T23:39:44.882" v="2538" actId="14100"/>
        <pc:sldMkLst>
          <pc:docMk/>
          <pc:sldMk cId="2613298688" sldId="1590"/>
        </pc:sldMkLst>
        <pc:spChg chg="del mod ord">
          <ac:chgData name="Mark Jolly" userId="01ff667d-c333-4db3-848f-721333c117d9" providerId="ADAL" clId="{9D9FB996-B91D-4952-91CE-54AD13F68445}" dt="2023-09-17T23:36:13.645" v="2480" actId="700"/>
          <ac:spMkLst>
            <pc:docMk/>
            <pc:sldMk cId="2613298688" sldId="1590"/>
            <ac:spMk id="2" creationId="{C3B1741B-A69A-66FC-ACF7-BCCF53DCFDA3}"/>
          </ac:spMkLst>
        </pc:spChg>
        <pc:spChg chg="del">
          <ac:chgData name="Mark Jolly" userId="01ff667d-c333-4db3-848f-721333c117d9" providerId="ADAL" clId="{9D9FB996-B91D-4952-91CE-54AD13F68445}" dt="2023-09-17T23:36:13.645" v="2480" actId="700"/>
          <ac:spMkLst>
            <pc:docMk/>
            <pc:sldMk cId="2613298688" sldId="1590"/>
            <ac:spMk id="3" creationId="{94887741-5E8F-03C4-369A-94CC4BC7CE7D}"/>
          </ac:spMkLst>
        </pc:spChg>
        <pc:spChg chg="add mod ord">
          <ac:chgData name="Mark Jolly" userId="01ff667d-c333-4db3-848f-721333c117d9" providerId="ADAL" clId="{9D9FB996-B91D-4952-91CE-54AD13F68445}" dt="2023-09-17T23:36:31.744" v="2514" actId="313"/>
          <ac:spMkLst>
            <pc:docMk/>
            <pc:sldMk cId="2613298688" sldId="1590"/>
            <ac:spMk id="4" creationId="{EEF235F0-3B90-CD8B-4B1F-EA2ED649BFAA}"/>
          </ac:spMkLst>
        </pc:spChg>
        <pc:spChg chg="add del mod ord">
          <ac:chgData name="Mark Jolly" userId="01ff667d-c333-4db3-848f-721333c117d9" providerId="ADAL" clId="{9D9FB996-B91D-4952-91CE-54AD13F68445}" dt="2023-09-17T23:38:04.107" v="2524" actId="478"/>
          <ac:spMkLst>
            <pc:docMk/>
            <pc:sldMk cId="2613298688" sldId="1590"/>
            <ac:spMk id="5" creationId="{CB2F76AC-236E-9189-3310-033984536BBA}"/>
          </ac:spMkLst>
        </pc:spChg>
        <pc:picChg chg="add mod ord modCrop">
          <ac:chgData name="Mark Jolly" userId="01ff667d-c333-4db3-848f-721333c117d9" providerId="ADAL" clId="{9D9FB996-B91D-4952-91CE-54AD13F68445}" dt="2023-09-17T23:39:44.882" v="2538" actId="14100"/>
          <ac:picMkLst>
            <pc:docMk/>
            <pc:sldMk cId="2613298688" sldId="1590"/>
            <ac:picMk id="7" creationId="{A4582DDC-43E9-42D5-5842-8C5F54417623}"/>
          </ac:picMkLst>
        </pc:picChg>
      </pc:sldChg>
      <pc:sldChg chg="modSp add">
        <pc:chgData name="Mark Jolly" userId="01ff667d-c333-4db3-848f-721333c117d9" providerId="ADAL" clId="{9D9FB996-B91D-4952-91CE-54AD13F68445}" dt="2023-09-18T00:05:39.361" v="2614" actId="20577"/>
        <pc:sldMkLst>
          <pc:docMk/>
          <pc:sldMk cId="4163600161" sldId="1592"/>
        </pc:sldMkLst>
        <pc:spChg chg="mod">
          <ac:chgData name="Mark Jolly" userId="01ff667d-c333-4db3-848f-721333c117d9" providerId="ADAL" clId="{9D9FB996-B91D-4952-91CE-54AD13F68445}" dt="2023-09-18T00:05:39.361" v="2614" actId="20577"/>
          <ac:spMkLst>
            <pc:docMk/>
            <pc:sldMk cId="4163600161" sldId="1592"/>
            <ac:spMk id="4" creationId="{455A84B1-FBB1-4391-B680-129E66DA2D4C}"/>
          </ac:spMkLst>
        </pc:spChg>
      </pc:sldChg>
      <pc:sldMasterChg chg="delSldLayout">
        <pc:chgData name="Mark Jolly" userId="01ff667d-c333-4db3-848f-721333c117d9" providerId="ADAL" clId="{9D9FB996-B91D-4952-91CE-54AD13F68445}" dt="2023-09-17T23:51:41.774" v="2587" actId="47"/>
        <pc:sldMasterMkLst>
          <pc:docMk/>
          <pc:sldMasterMk cId="1521201122" sldId="2147483734"/>
        </pc:sldMasterMkLst>
        <pc:sldLayoutChg chg="del">
          <pc:chgData name="Mark Jolly" userId="01ff667d-c333-4db3-848f-721333c117d9" providerId="ADAL" clId="{9D9FB996-B91D-4952-91CE-54AD13F68445}" dt="2023-09-14T19:21:02.268" v="49" actId="47"/>
          <pc:sldLayoutMkLst>
            <pc:docMk/>
            <pc:sldMasterMk cId="1521201122" sldId="2147483734"/>
            <pc:sldLayoutMk cId="2075219623" sldId="2147483763"/>
          </pc:sldLayoutMkLst>
        </pc:sldLayoutChg>
        <pc:sldLayoutChg chg="del">
          <pc:chgData name="Mark Jolly" userId="01ff667d-c333-4db3-848f-721333c117d9" providerId="ADAL" clId="{9D9FB996-B91D-4952-91CE-54AD13F68445}" dt="2023-09-14T19:21:09.711" v="50" actId="2696"/>
          <pc:sldLayoutMkLst>
            <pc:docMk/>
            <pc:sldMasterMk cId="1521201122" sldId="2147483734"/>
            <pc:sldLayoutMk cId="1583878688" sldId="2147483765"/>
          </pc:sldLayoutMkLst>
        </pc:sldLayoutChg>
        <pc:sldLayoutChg chg="del">
          <pc:chgData name="Mark Jolly" userId="01ff667d-c333-4db3-848f-721333c117d9" providerId="ADAL" clId="{9D9FB996-B91D-4952-91CE-54AD13F68445}" dt="2023-09-17T15:40:20.460" v="1792" actId="2696"/>
          <pc:sldLayoutMkLst>
            <pc:docMk/>
            <pc:sldMasterMk cId="1521201122" sldId="2147483734"/>
            <pc:sldLayoutMk cId="138287905" sldId="2147483772"/>
          </pc:sldLayoutMkLst>
        </pc:sldLayoutChg>
        <pc:sldLayoutChg chg="del">
          <pc:chgData name="Mark Jolly" userId="01ff667d-c333-4db3-848f-721333c117d9" providerId="ADAL" clId="{9D9FB996-B91D-4952-91CE-54AD13F68445}" dt="2023-09-17T21:20:29.944" v="1798" actId="2696"/>
          <pc:sldLayoutMkLst>
            <pc:docMk/>
            <pc:sldMasterMk cId="1521201122" sldId="2147483734"/>
            <pc:sldLayoutMk cId="4249925906" sldId="2147483774"/>
          </pc:sldLayoutMkLst>
        </pc:sldLayoutChg>
        <pc:sldLayoutChg chg="del">
          <pc:chgData name="Mark Jolly" userId="01ff667d-c333-4db3-848f-721333c117d9" providerId="ADAL" clId="{9D9FB996-B91D-4952-91CE-54AD13F68445}" dt="2023-09-17T15:40:51.855" v="1793" actId="2696"/>
          <pc:sldLayoutMkLst>
            <pc:docMk/>
            <pc:sldMasterMk cId="1521201122" sldId="2147483734"/>
            <pc:sldLayoutMk cId="1002833587" sldId="2147483868"/>
          </pc:sldLayoutMkLst>
        </pc:sldLayoutChg>
        <pc:sldLayoutChg chg="del">
          <pc:chgData name="Mark Jolly" userId="01ff667d-c333-4db3-848f-721333c117d9" providerId="ADAL" clId="{9D9FB996-B91D-4952-91CE-54AD13F68445}" dt="2023-09-17T23:51:41.774" v="2587" actId="47"/>
          <pc:sldLayoutMkLst>
            <pc:docMk/>
            <pc:sldMasterMk cId="1521201122" sldId="2147483734"/>
            <pc:sldLayoutMk cId="2582279637" sldId="2147483959"/>
          </pc:sldLayoutMkLst>
        </pc:sldLayoutChg>
        <pc:sldLayoutChg chg="del">
          <pc:chgData name="Mark Jolly" userId="01ff667d-c333-4db3-848f-721333c117d9" providerId="ADAL" clId="{9D9FB996-B91D-4952-91CE-54AD13F68445}" dt="2023-09-17T23:51:41.774" v="2587" actId="47"/>
          <pc:sldLayoutMkLst>
            <pc:docMk/>
            <pc:sldMasterMk cId="1521201122" sldId="2147483734"/>
            <pc:sldLayoutMk cId="345261535" sldId="2147483960"/>
          </pc:sldLayoutMkLst>
        </pc:sldLayoutChg>
      </pc:sldMasterChg>
      <pc:sldMasterChg chg="delSldLayout">
        <pc:chgData name="Mark Jolly" userId="01ff667d-c333-4db3-848f-721333c117d9" providerId="ADAL" clId="{9D9FB996-B91D-4952-91CE-54AD13F68445}" dt="2023-09-17T23:40:40.133" v="2540" actId="2696"/>
        <pc:sldMasterMkLst>
          <pc:docMk/>
          <pc:sldMasterMk cId="3768373438" sldId="2147483775"/>
        </pc:sldMasterMkLst>
        <pc:sldLayoutChg chg="del">
          <pc:chgData name="Mark Jolly" userId="01ff667d-c333-4db3-848f-721333c117d9" providerId="ADAL" clId="{9D9FB996-B91D-4952-91CE-54AD13F68445}" dt="2023-09-17T23:40:40.133" v="2540" actId="2696"/>
          <pc:sldLayoutMkLst>
            <pc:docMk/>
            <pc:sldMasterMk cId="3768373438" sldId="2147483775"/>
            <pc:sldLayoutMk cId="1240178447" sldId="2147483889"/>
          </pc:sldLayoutMkLst>
        </pc:sldLayoutChg>
      </pc:sldMasterChg>
      <pc:sldMasterChg chg="delSldLayout">
        <pc:chgData name="Mark Jolly" userId="01ff667d-c333-4db3-848f-721333c117d9" providerId="ADAL" clId="{9D9FB996-B91D-4952-91CE-54AD13F68445}" dt="2023-09-18T00:26:54.505" v="2732" actId="2696"/>
        <pc:sldMasterMkLst>
          <pc:docMk/>
          <pc:sldMasterMk cId="1424198894" sldId="2147483806"/>
        </pc:sldMasterMkLst>
        <pc:sldLayoutChg chg="del">
          <pc:chgData name="Mark Jolly" userId="01ff667d-c333-4db3-848f-721333c117d9" providerId="ADAL" clId="{9D9FB996-B91D-4952-91CE-54AD13F68445}" dt="2023-09-18T00:26:54.505" v="2732" actId="2696"/>
          <pc:sldLayoutMkLst>
            <pc:docMk/>
            <pc:sldMasterMk cId="1424198894" sldId="2147483806"/>
            <pc:sldLayoutMk cId="1847647580" sldId="2147483823"/>
          </pc:sldLayoutMkLst>
        </pc:sldLayoutChg>
        <pc:sldLayoutChg chg="del">
          <pc:chgData name="Mark Jolly" userId="01ff667d-c333-4db3-848f-721333c117d9" providerId="ADAL" clId="{9D9FB996-B91D-4952-91CE-54AD13F68445}" dt="2023-09-17T15:03:46.612" v="1387" actId="2696"/>
          <pc:sldLayoutMkLst>
            <pc:docMk/>
            <pc:sldMasterMk cId="1424198894" sldId="2147483806"/>
            <pc:sldLayoutMk cId="3938253105" sldId="2147483824"/>
          </pc:sldLayoutMkLst>
        </pc:sldLayoutChg>
        <pc:sldLayoutChg chg="del">
          <pc:chgData name="Mark Jolly" userId="01ff667d-c333-4db3-848f-721333c117d9" providerId="ADAL" clId="{9D9FB996-B91D-4952-91CE-54AD13F68445}" dt="2023-09-17T15:20:28.691" v="1570" actId="2696"/>
          <pc:sldLayoutMkLst>
            <pc:docMk/>
            <pc:sldMasterMk cId="1424198894" sldId="2147483806"/>
            <pc:sldLayoutMk cId="186047588" sldId="2147483825"/>
          </pc:sldLayoutMkLst>
        </pc:sldLayoutChg>
        <pc:sldLayoutChg chg="del">
          <pc:chgData name="Mark Jolly" userId="01ff667d-c333-4db3-848f-721333c117d9" providerId="ADAL" clId="{9D9FB996-B91D-4952-91CE-54AD13F68445}" dt="2023-09-17T21:19:32.661" v="1795" actId="2696"/>
          <pc:sldLayoutMkLst>
            <pc:docMk/>
            <pc:sldMasterMk cId="1424198894" sldId="2147483806"/>
            <pc:sldLayoutMk cId="1769662135" sldId="2147483956"/>
          </pc:sldLayoutMkLst>
        </pc:sldLayoutChg>
      </pc:sldMasterChg>
      <pc:sldMasterChg chg="delSldLayout">
        <pc:chgData name="Mark Jolly" userId="01ff667d-c333-4db3-848f-721333c117d9" providerId="ADAL" clId="{9D9FB996-B91D-4952-91CE-54AD13F68445}" dt="2023-09-17T15:20:28.691" v="1570" actId="2696"/>
        <pc:sldMasterMkLst>
          <pc:docMk/>
          <pc:sldMasterMk cId="286294723" sldId="2147483826"/>
        </pc:sldMasterMkLst>
        <pc:sldLayoutChg chg="del">
          <pc:chgData name="Mark Jolly" userId="01ff667d-c333-4db3-848f-721333c117d9" providerId="ADAL" clId="{9D9FB996-B91D-4952-91CE-54AD13F68445}" dt="2023-09-17T15:20:28.691" v="1570" actId="2696"/>
          <pc:sldLayoutMkLst>
            <pc:docMk/>
            <pc:sldMasterMk cId="286294723" sldId="2147483826"/>
            <pc:sldLayoutMk cId="4003585088" sldId="2147483838"/>
          </pc:sldLayoutMkLst>
        </pc:sldLayoutChg>
      </pc:sldMasterChg>
      <pc:sldMasterChg chg="delSldLayout">
        <pc:chgData name="Mark Jolly" userId="01ff667d-c333-4db3-848f-721333c117d9" providerId="ADAL" clId="{9D9FB996-B91D-4952-91CE-54AD13F68445}" dt="2023-09-17T15:20:28.691" v="1570" actId="2696"/>
        <pc:sldMasterMkLst>
          <pc:docMk/>
          <pc:sldMasterMk cId="3468652519" sldId="2147483839"/>
        </pc:sldMasterMkLst>
        <pc:sldLayoutChg chg="del">
          <pc:chgData name="Mark Jolly" userId="01ff667d-c333-4db3-848f-721333c117d9" providerId="ADAL" clId="{9D9FB996-B91D-4952-91CE-54AD13F68445}" dt="2023-09-17T15:20:28.691" v="1570" actId="2696"/>
          <pc:sldLayoutMkLst>
            <pc:docMk/>
            <pc:sldMasterMk cId="3468652519" sldId="2147483839"/>
            <pc:sldLayoutMk cId="3633273227" sldId="2147483851"/>
          </pc:sldLayoutMkLst>
        </pc:sldLayoutChg>
      </pc:sldMasterChg>
      <pc:sldMasterChg chg="del delSldLayout">
        <pc:chgData name="Mark Jolly" userId="01ff667d-c333-4db3-848f-721333c117d9" providerId="ADAL" clId="{9D9FB996-B91D-4952-91CE-54AD13F68445}" dt="2023-09-17T15:35:42.737" v="1773" actId="47"/>
        <pc:sldMasterMkLst>
          <pc:docMk/>
          <pc:sldMasterMk cId="1213710468" sldId="2147483852"/>
        </pc:sldMasterMkLst>
        <pc:sldLayoutChg chg="del">
          <pc:chgData name="Mark Jolly" userId="01ff667d-c333-4db3-848f-721333c117d9" providerId="ADAL" clId="{9D9FB996-B91D-4952-91CE-54AD13F68445}" dt="2023-09-17T15:35:42.737" v="1773" actId="47"/>
          <pc:sldLayoutMkLst>
            <pc:docMk/>
            <pc:sldMasterMk cId="1213710468" sldId="2147483852"/>
            <pc:sldLayoutMk cId="4165141812" sldId="2147483853"/>
          </pc:sldLayoutMkLst>
        </pc:sldLayoutChg>
        <pc:sldLayoutChg chg="del">
          <pc:chgData name="Mark Jolly" userId="01ff667d-c333-4db3-848f-721333c117d9" providerId="ADAL" clId="{9D9FB996-B91D-4952-91CE-54AD13F68445}" dt="2023-09-17T15:35:42.737" v="1773" actId="47"/>
          <pc:sldLayoutMkLst>
            <pc:docMk/>
            <pc:sldMasterMk cId="1213710468" sldId="2147483852"/>
            <pc:sldLayoutMk cId="3901715117" sldId="2147483854"/>
          </pc:sldLayoutMkLst>
        </pc:sldLayoutChg>
        <pc:sldLayoutChg chg="del">
          <pc:chgData name="Mark Jolly" userId="01ff667d-c333-4db3-848f-721333c117d9" providerId="ADAL" clId="{9D9FB996-B91D-4952-91CE-54AD13F68445}" dt="2023-09-17T15:35:42.737" v="1773" actId="47"/>
          <pc:sldLayoutMkLst>
            <pc:docMk/>
            <pc:sldMasterMk cId="1213710468" sldId="2147483852"/>
            <pc:sldLayoutMk cId="2916605833" sldId="2147483855"/>
          </pc:sldLayoutMkLst>
        </pc:sldLayoutChg>
        <pc:sldLayoutChg chg="del">
          <pc:chgData name="Mark Jolly" userId="01ff667d-c333-4db3-848f-721333c117d9" providerId="ADAL" clId="{9D9FB996-B91D-4952-91CE-54AD13F68445}" dt="2023-09-17T15:35:42.737" v="1773" actId="47"/>
          <pc:sldLayoutMkLst>
            <pc:docMk/>
            <pc:sldMasterMk cId="1213710468" sldId="2147483852"/>
            <pc:sldLayoutMk cId="319721173" sldId="2147483856"/>
          </pc:sldLayoutMkLst>
        </pc:sldLayoutChg>
        <pc:sldLayoutChg chg="del">
          <pc:chgData name="Mark Jolly" userId="01ff667d-c333-4db3-848f-721333c117d9" providerId="ADAL" clId="{9D9FB996-B91D-4952-91CE-54AD13F68445}" dt="2023-09-17T15:35:42.737" v="1773" actId="47"/>
          <pc:sldLayoutMkLst>
            <pc:docMk/>
            <pc:sldMasterMk cId="1213710468" sldId="2147483852"/>
            <pc:sldLayoutMk cId="2514647679" sldId="2147483857"/>
          </pc:sldLayoutMkLst>
        </pc:sldLayoutChg>
        <pc:sldLayoutChg chg="del">
          <pc:chgData name="Mark Jolly" userId="01ff667d-c333-4db3-848f-721333c117d9" providerId="ADAL" clId="{9D9FB996-B91D-4952-91CE-54AD13F68445}" dt="2023-09-17T15:35:42.737" v="1773" actId="47"/>
          <pc:sldLayoutMkLst>
            <pc:docMk/>
            <pc:sldMasterMk cId="1213710468" sldId="2147483852"/>
            <pc:sldLayoutMk cId="3516169557" sldId="2147483858"/>
          </pc:sldLayoutMkLst>
        </pc:sldLayoutChg>
        <pc:sldLayoutChg chg="del">
          <pc:chgData name="Mark Jolly" userId="01ff667d-c333-4db3-848f-721333c117d9" providerId="ADAL" clId="{9D9FB996-B91D-4952-91CE-54AD13F68445}" dt="2023-09-17T15:35:42.737" v="1773" actId="47"/>
          <pc:sldLayoutMkLst>
            <pc:docMk/>
            <pc:sldMasterMk cId="1213710468" sldId="2147483852"/>
            <pc:sldLayoutMk cId="2611230347" sldId="2147483859"/>
          </pc:sldLayoutMkLst>
        </pc:sldLayoutChg>
        <pc:sldLayoutChg chg="del">
          <pc:chgData name="Mark Jolly" userId="01ff667d-c333-4db3-848f-721333c117d9" providerId="ADAL" clId="{9D9FB996-B91D-4952-91CE-54AD13F68445}" dt="2023-09-17T15:35:42.737" v="1773" actId="47"/>
          <pc:sldLayoutMkLst>
            <pc:docMk/>
            <pc:sldMasterMk cId="1213710468" sldId="2147483852"/>
            <pc:sldLayoutMk cId="1389750946" sldId="2147483860"/>
          </pc:sldLayoutMkLst>
        </pc:sldLayoutChg>
        <pc:sldLayoutChg chg="del">
          <pc:chgData name="Mark Jolly" userId="01ff667d-c333-4db3-848f-721333c117d9" providerId="ADAL" clId="{9D9FB996-B91D-4952-91CE-54AD13F68445}" dt="2023-09-17T15:35:42.737" v="1773" actId="47"/>
          <pc:sldLayoutMkLst>
            <pc:docMk/>
            <pc:sldMasterMk cId="1213710468" sldId="2147483852"/>
            <pc:sldLayoutMk cId="2516153713" sldId="2147483861"/>
          </pc:sldLayoutMkLst>
        </pc:sldLayoutChg>
        <pc:sldLayoutChg chg="del">
          <pc:chgData name="Mark Jolly" userId="01ff667d-c333-4db3-848f-721333c117d9" providerId="ADAL" clId="{9D9FB996-B91D-4952-91CE-54AD13F68445}" dt="2023-09-17T15:35:42.737" v="1773" actId="47"/>
          <pc:sldLayoutMkLst>
            <pc:docMk/>
            <pc:sldMasterMk cId="1213710468" sldId="2147483852"/>
            <pc:sldLayoutMk cId="1989125475" sldId="2147483862"/>
          </pc:sldLayoutMkLst>
        </pc:sldLayoutChg>
        <pc:sldLayoutChg chg="del">
          <pc:chgData name="Mark Jolly" userId="01ff667d-c333-4db3-848f-721333c117d9" providerId="ADAL" clId="{9D9FB996-B91D-4952-91CE-54AD13F68445}" dt="2023-09-17T15:35:42.737" v="1773" actId="47"/>
          <pc:sldLayoutMkLst>
            <pc:docMk/>
            <pc:sldMasterMk cId="1213710468" sldId="2147483852"/>
            <pc:sldLayoutMk cId="667951860" sldId="2147483863"/>
          </pc:sldLayoutMkLst>
        </pc:sldLayoutChg>
        <pc:sldLayoutChg chg="del">
          <pc:chgData name="Mark Jolly" userId="01ff667d-c333-4db3-848f-721333c117d9" providerId="ADAL" clId="{9D9FB996-B91D-4952-91CE-54AD13F68445}" dt="2023-09-17T15:35:42.737" v="1773" actId="47"/>
          <pc:sldLayoutMkLst>
            <pc:docMk/>
            <pc:sldMasterMk cId="1213710468" sldId="2147483852"/>
            <pc:sldLayoutMk cId="697871387" sldId="2147483864"/>
          </pc:sldLayoutMkLst>
        </pc:sldLayoutChg>
        <pc:sldLayoutChg chg="del">
          <pc:chgData name="Mark Jolly" userId="01ff667d-c333-4db3-848f-721333c117d9" providerId="ADAL" clId="{9D9FB996-B91D-4952-91CE-54AD13F68445}" dt="2023-09-17T15:35:42.737" v="1773" actId="47"/>
          <pc:sldLayoutMkLst>
            <pc:docMk/>
            <pc:sldMasterMk cId="1213710468" sldId="2147483852"/>
            <pc:sldLayoutMk cId="3771054964" sldId="2147483865"/>
          </pc:sldLayoutMkLst>
        </pc:sldLayoutChg>
        <pc:sldLayoutChg chg="del">
          <pc:chgData name="Mark Jolly" userId="01ff667d-c333-4db3-848f-721333c117d9" providerId="ADAL" clId="{9D9FB996-B91D-4952-91CE-54AD13F68445}" dt="2023-09-17T15:35:42.737" v="1773" actId="47"/>
          <pc:sldLayoutMkLst>
            <pc:docMk/>
            <pc:sldMasterMk cId="1213710468" sldId="2147483852"/>
            <pc:sldLayoutMk cId="954508483" sldId="2147483867"/>
          </pc:sldLayoutMkLst>
        </pc:sldLayoutChg>
        <pc:sldLayoutChg chg="del">
          <pc:chgData name="Mark Jolly" userId="01ff667d-c333-4db3-848f-721333c117d9" providerId="ADAL" clId="{9D9FB996-B91D-4952-91CE-54AD13F68445}" dt="2023-09-17T14:45:25.750" v="1307" actId="47"/>
          <pc:sldLayoutMkLst>
            <pc:docMk/>
            <pc:sldMasterMk cId="1213710468" sldId="2147483852"/>
            <pc:sldLayoutMk cId="2788812883" sldId="2147483868"/>
          </pc:sldLayoutMkLst>
        </pc:sldLayoutChg>
      </pc:sldMasterChg>
      <pc:sldMasterChg chg="delSldLayout">
        <pc:chgData name="Mark Jolly" userId="01ff667d-c333-4db3-848f-721333c117d9" providerId="ADAL" clId="{9D9FB996-B91D-4952-91CE-54AD13F68445}" dt="2023-09-17T23:51:41.774" v="2587" actId="47"/>
        <pc:sldMasterMkLst>
          <pc:docMk/>
          <pc:sldMasterMk cId="218323796" sldId="2147483869"/>
        </pc:sldMasterMkLst>
        <pc:sldLayoutChg chg="del">
          <pc:chgData name="Mark Jolly" userId="01ff667d-c333-4db3-848f-721333c117d9" providerId="ADAL" clId="{9D9FB996-B91D-4952-91CE-54AD13F68445}" dt="2023-09-17T21:19:05.723" v="1794" actId="2696"/>
          <pc:sldLayoutMkLst>
            <pc:docMk/>
            <pc:sldMasterMk cId="218323796" sldId="2147483869"/>
            <pc:sldLayoutMk cId="362116407" sldId="2147483887"/>
          </pc:sldLayoutMkLst>
        </pc:sldLayoutChg>
        <pc:sldLayoutChg chg="del">
          <pc:chgData name="Mark Jolly" userId="01ff667d-c333-4db3-848f-721333c117d9" providerId="ADAL" clId="{9D9FB996-B91D-4952-91CE-54AD13F68445}" dt="2023-09-17T23:51:41.774" v="2587" actId="47"/>
          <pc:sldLayoutMkLst>
            <pc:docMk/>
            <pc:sldMasterMk cId="218323796" sldId="2147483869"/>
            <pc:sldLayoutMk cId="2214085761" sldId="2147483888"/>
          </pc:sldLayoutMkLst>
        </pc:sldLayoutChg>
        <pc:sldLayoutChg chg="del">
          <pc:chgData name="Mark Jolly" userId="01ff667d-c333-4db3-848f-721333c117d9" providerId="ADAL" clId="{9D9FB996-B91D-4952-91CE-54AD13F68445}" dt="2023-09-17T23:51:41.774" v="2587" actId="47"/>
          <pc:sldLayoutMkLst>
            <pc:docMk/>
            <pc:sldMasterMk cId="218323796" sldId="2147483869"/>
            <pc:sldLayoutMk cId="3072504904" sldId="2147483916"/>
          </pc:sldLayoutMkLst>
        </pc:sldLayoutChg>
        <pc:sldLayoutChg chg="del">
          <pc:chgData name="Mark Jolly" userId="01ff667d-c333-4db3-848f-721333c117d9" providerId="ADAL" clId="{9D9FB996-B91D-4952-91CE-54AD13F68445}" dt="2023-09-17T23:51:41.774" v="2587" actId="47"/>
          <pc:sldLayoutMkLst>
            <pc:docMk/>
            <pc:sldMasterMk cId="218323796" sldId="2147483869"/>
            <pc:sldLayoutMk cId="332463700" sldId="2147483917"/>
          </pc:sldLayoutMkLst>
        </pc:sldLayoutChg>
      </pc:sldMasterChg>
      <pc:sldMasterChg chg="delSldLayout">
        <pc:chgData name="Mark Jolly" userId="01ff667d-c333-4db3-848f-721333c117d9" providerId="ADAL" clId="{9D9FB996-B91D-4952-91CE-54AD13F68445}" dt="2023-09-17T15:39:22.982" v="1790" actId="2696"/>
        <pc:sldMasterMkLst>
          <pc:docMk/>
          <pc:sldMasterMk cId="2132637050" sldId="2147483890"/>
        </pc:sldMasterMkLst>
        <pc:sldLayoutChg chg="del">
          <pc:chgData name="Mark Jolly" userId="01ff667d-c333-4db3-848f-721333c117d9" providerId="ADAL" clId="{9D9FB996-B91D-4952-91CE-54AD13F68445}" dt="2023-09-17T15:39:22.982" v="1790" actId="2696"/>
          <pc:sldLayoutMkLst>
            <pc:docMk/>
            <pc:sldMasterMk cId="2132637050" sldId="2147483890"/>
            <pc:sldLayoutMk cId="2929847652" sldId="2147483902"/>
          </pc:sldLayoutMkLst>
        </pc:sldLayoutChg>
      </pc:sldMasterChg>
      <pc:sldMasterChg chg="delSldLayout">
        <pc:chgData name="Mark Jolly" userId="01ff667d-c333-4db3-848f-721333c117d9" providerId="ADAL" clId="{9D9FB996-B91D-4952-91CE-54AD13F68445}" dt="2023-09-17T23:51:41.774" v="2587" actId="47"/>
        <pc:sldMasterMkLst>
          <pc:docMk/>
          <pc:sldMasterMk cId="2729573000" sldId="2147483918"/>
        </pc:sldMasterMkLst>
        <pc:sldLayoutChg chg="del">
          <pc:chgData name="Mark Jolly" userId="01ff667d-c333-4db3-848f-721333c117d9" providerId="ADAL" clId="{9D9FB996-B91D-4952-91CE-54AD13F68445}" dt="2023-09-17T23:51:41.774" v="2587" actId="47"/>
          <pc:sldLayoutMkLst>
            <pc:docMk/>
            <pc:sldMasterMk cId="2729573000" sldId="2147483918"/>
            <pc:sldLayoutMk cId="2904973157" sldId="2147483930"/>
          </pc:sldLayoutMkLst>
        </pc:sldLayoutChg>
      </pc:sldMasterChg>
      <pc:sldMasterChg chg="delSldLayout">
        <pc:chgData name="Mark Jolly" userId="01ff667d-c333-4db3-848f-721333c117d9" providerId="ADAL" clId="{9D9FB996-B91D-4952-91CE-54AD13F68445}" dt="2023-09-17T23:51:41.774" v="2587" actId="47"/>
        <pc:sldMasterMkLst>
          <pc:docMk/>
          <pc:sldMasterMk cId="3584910507" sldId="2147483931"/>
        </pc:sldMasterMkLst>
        <pc:sldLayoutChg chg="del">
          <pc:chgData name="Mark Jolly" userId="01ff667d-c333-4db3-848f-721333c117d9" providerId="ADAL" clId="{9D9FB996-B91D-4952-91CE-54AD13F68445}" dt="2023-09-17T23:51:41.774" v="2587" actId="47"/>
          <pc:sldLayoutMkLst>
            <pc:docMk/>
            <pc:sldMasterMk cId="3584910507" sldId="2147483931"/>
            <pc:sldLayoutMk cId="2849453216" sldId="2147483951"/>
          </pc:sldLayoutMkLst>
        </pc:sldLayoutChg>
      </pc:sldMasterChg>
      <pc:sldMasterChg chg="delSldLayout">
        <pc:chgData name="Mark Jolly" userId="01ff667d-c333-4db3-848f-721333c117d9" providerId="ADAL" clId="{9D9FB996-B91D-4952-91CE-54AD13F68445}" dt="2023-09-17T23:41:21.647" v="2541" actId="2696"/>
        <pc:sldMasterMkLst>
          <pc:docMk/>
          <pc:sldMasterMk cId="2888488357" sldId="2147483961"/>
        </pc:sldMasterMkLst>
        <pc:sldLayoutChg chg="del">
          <pc:chgData name="Mark Jolly" userId="01ff667d-c333-4db3-848f-721333c117d9" providerId="ADAL" clId="{9D9FB996-B91D-4952-91CE-54AD13F68445}" dt="2023-09-17T23:41:21.647" v="2541" actId="2696"/>
          <pc:sldLayoutMkLst>
            <pc:docMk/>
            <pc:sldMasterMk cId="2888488357" sldId="2147483961"/>
            <pc:sldLayoutMk cId="2863329831" sldId="2147483975"/>
          </pc:sldLayoutMkLst>
        </pc:sldLayoutChg>
      </pc:sldMasterChg>
      <pc:sldMasterChg chg="delSldLayout">
        <pc:chgData name="Mark Jolly" userId="01ff667d-c333-4db3-848f-721333c117d9" providerId="ADAL" clId="{9D9FB996-B91D-4952-91CE-54AD13F68445}" dt="2023-09-17T23:41:41.394" v="2542" actId="2696"/>
        <pc:sldMasterMkLst>
          <pc:docMk/>
          <pc:sldMasterMk cId="2458612766" sldId="2147483975"/>
        </pc:sldMasterMkLst>
        <pc:sldLayoutChg chg="del">
          <pc:chgData name="Mark Jolly" userId="01ff667d-c333-4db3-848f-721333c117d9" providerId="ADAL" clId="{9D9FB996-B91D-4952-91CE-54AD13F68445}" dt="2023-09-17T23:41:41.394" v="2542" actId="2696"/>
          <pc:sldLayoutMkLst>
            <pc:docMk/>
            <pc:sldMasterMk cId="2458612766" sldId="2147483975"/>
            <pc:sldLayoutMk cId="1755413522" sldId="2147483989"/>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1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411"/>
          </a:xfrm>
          <a:prstGeom prst="rect">
            <a:avLst/>
          </a:prstGeom>
        </p:spPr>
        <p:txBody>
          <a:bodyPr vert="horz" lIns="91440" tIns="45720" rIns="91440" bIns="45720" rtlCol="0"/>
          <a:lstStyle>
            <a:lvl1pPr algn="l">
              <a:defRPr sz="1200"/>
            </a:lvl1pPr>
          </a:lstStyle>
          <a:p>
            <a:endParaRPr lang="en-GB" dirty="0">
              <a:latin typeface="Arial" charset="0"/>
              <a:ea typeface="Arial" charset="0"/>
              <a:cs typeface="Arial" charset="0"/>
            </a:endParaRPr>
          </a:p>
        </p:txBody>
      </p:sp>
      <p:sp>
        <p:nvSpPr>
          <p:cNvPr id="3" name="Date Placeholder 2"/>
          <p:cNvSpPr>
            <a:spLocks noGrp="1"/>
          </p:cNvSpPr>
          <p:nvPr>
            <p:ph type="dt" sz="quarter" idx="1"/>
          </p:nvPr>
        </p:nvSpPr>
        <p:spPr>
          <a:xfrm>
            <a:off x="3850443" y="0"/>
            <a:ext cx="2945659" cy="496411"/>
          </a:xfrm>
          <a:prstGeom prst="rect">
            <a:avLst/>
          </a:prstGeom>
        </p:spPr>
        <p:txBody>
          <a:bodyPr vert="horz" lIns="91440" tIns="45720" rIns="91440" bIns="45720" rtlCol="0"/>
          <a:lstStyle>
            <a:lvl1pPr algn="r">
              <a:defRPr sz="1200"/>
            </a:lvl1pPr>
          </a:lstStyle>
          <a:p>
            <a:fld id="{96F8EA1D-728A-4E5F-9A4B-D1A7FD31BCED}" type="datetimeFigureOut">
              <a:rPr lang="en-GB" smtClean="0">
                <a:latin typeface="Arial" charset="0"/>
                <a:ea typeface="Arial" charset="0"/>
                <a:cs typeface="Arial" charset="0"/>
              </a:rPr>
              <a:t>20/09/2023</a:t>
            </a:fld>
            <a:endParaRPr lang="en-GB" dirty="0">
              <a:latin typeface="Arial" charset="0"/>
              <a:ea typeface="Arial" charset="0"/>
              <a:cs typeface="Arial" charset="0"/>
            </a:endParaRPr>
          </a:p>
        </p:txBody>
      </p:sp>
      <p:sp>
        <p:nvSpPr>
          <p:cNvPr id="4" name="Footer Placeholder 3"/>
          <p:cNvSpPr>
            <a:spLocks noGrp="1"/>
          </p:cNvSpPr>
          <p:nvPr>
            <p:ph type="ftr" sz="quarter" idx="2"/>
          </p:nvPr>
        </p:nvSpPr>
        <p:spPr>
          <a:xfrm>
            <a:off x="0" y="9430091"/>
            <a:ext cx="2945659" cy="496411"/>
          </a:xfrm>
          <a:prstGeom prst="rect">
            <a:avLst/>
          </a:prstGeom>
        </p:spPr>
        <p:txBody>
          <a:bodyPr vert="horz" lIns="91440" tIns="45720" rIns="91440" bIns="45720" rtlCol="0" anchor="b"/>
          <a:lstStyle>
            <a:lvl1pPr algn="l">
              <a:defRPr sz="1200"/>
            </a:lvl1pPr>
          </a:lstStyle>
          <a:p>
            <a:endParaRPr lang="en-GB" dirty="0">
              <a:latin typeface="Arial" charset="0"/>
              <a:ea typeface="Arial" charset="0"/>
              <a:cs typeface="Arial" charset="0"/>
            </a:endParaRPr>
          </a:p>
        </p:txBody>
      </p:sp>
      <p:sp>
        <p:nvSpPr>
          <p:cNvPr id="5" name="Slide Number Placeholder 4"/>
          <p:cNvSpPr>
            <a:spLocks noGrp="1"/>
          </p:cNvSpPr>
          <p:nvPr>
            <p:ph type="sldNum" sz="quarter" idx="3"/>
          </p:nvPr>
        </p:nvSpPr>
        <p:spPr>
          <a:xfrm>
            <a:off x="3850443" y="9430091"/>
            <a:ext cx="2945659" cy="496411"/>
          </a:xfrm>
          <a:prstGeom prst="rect">
            <a:avLst/>
          </a:prstGeom>
        </p:spPr>
        <p:txBody>
          <a:bodyPr vert="horz" lIns="91440" tIns="45720" rIns="91440" bIns="45720" rtlCol="0" anchor="b"/>
          <a:lstStyle>
            <a:lvl1pPr algn="r">
              <a:defRPr sz="1200"/>
            </a:lvl1pPr>
          </a:lstStyle>
          <a:p>
            <a:fld id="{539A8912-DC56-4920-85F1-EA9817C1761F}" type="slidenum">
              <a:rPr lang="en-GB" smtClean="0">
                <a:latin typeface="Arial" charset="0"/>
                <a:ea typeface="Arial" charset="0"/>
                <a:cs typeface="Arial" charset="0"/>
              </a:rPr>
              <a:t>‹#›</a:t>
            </a:fld>
            <a:endParaRPr lang="en-GB" dirty="0">
              <a:latin typeface="Arial" charset="0"/>
              <a:ea typeface="Arial" charset="0"/>
              <a:cs typeface="Arial" charset="0"/>
            </a:endParaRPr>
          </a:p>
        </p:txBody>
      </p:sp>
    </p:spTree>
    <p:extLst>
      <p:ext uri="{BB962C8B-B14F-4D97-AF65-F5344CB8AC3E}">
        <p14:creationId xmlns:p14="http://schemas.microsoft.com/office/powerpoint/2010/main" val="6600248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847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49688" y="0"/>
            <a:ext cx="2946400" cy="498475"/>
          </a:xfrm>
          <a:prstGeom prst="rect">
            <a:avLst/>
          </a:prstGeom>
        </p:spPr>
        <p:txBody>
          <a:bodyPr vert="horz" lIns="91440" tIns="45720" rIns="91440" bIns="45720" rtlCol="0"/>
          <a:lstStyle>
            <a:lvl1pPr algn="r">
              <a:defRPr sz="1200"/>
            </a:lvl1pPr>
          </a:lstStyle>
          <a:p>
            <a:fld id="{463CE1C2-7DC9-FC47-9848-69281FD2BD18}" type="datetimeFigureOut">
              <a:rPr lang="en-US" smtClean="0"/>
              <a:t>9/20/2023</a:t>
            </a:fld>
            <a:endParaRPr lang="en-US"/>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450" y="4778375"/>
            <a:ext cx="5438775" cy="3908425"/>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9429750"/>
            <a:ext cx="2946400" cy="49847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49688" y="9429750"/>
            <a:ext cx="2946400" cy="498475"/>
          </a:xfrm>
          <a:prstGeom prst="rect">
            <a:avLst/>
          </a:prstGeom>
        </p:spPr>
        <p:txBody>
          <a:bodyPr vert="horz" lIns="91440" tIns="45720" rIns="91440" bIns="45720" rtlCol="0" anchor="b"/>
          <a:lstStyle>
            <a:lvl1pPr algn="r">
              <a:defRPr sz="1200"/>
            </a:lvl1pPr>
          </a:lstStyle>
          <a:p>
            <a:fld id="{3B11FC8D-FEAC-3A4D-B17B-284E661AD230}" type="slidenum">
              <a:rPr lang="en-US" smtClean="0"/>
              <a:t>‹#›</a:t>
            </a:fld>
            <a:endParaRPr lang="en-US"/>
          </a:p>
        </p:txBody>
      </p:sp>
    </p:spTree>
    <p:extLst>
      <p:ext uri="{BB962C8B-B14F-4D97-AF65-F5344CB8AC3E}">
        <p14:creationId xmlns:p14="http://schemas.microsoft.com/office/powerpoint/2010/main" val="8180810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11FC8D-FEAC-3A4D-B17B-284E661AD23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708668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dirty="0"/>
              <a:t>I suspect most of us in the room have seen or at least heard of the Butterfly Diagram for materials and the Circular Economy.</a:t>
            </a:r>
          </a:p>
          <a:p>
            <a:pPr marL="171450" indent="-171450">
              <a:buFont typeface="Arial" panose="020B0604020202020204" pitchFamily="34" charset="0"/>
              <a:buChar char="•"/>
            </a:pPr>
            <a:r>
              <a:rPr lang="en-GB" dirty="0"/>
              <a:t>First developed just over 10 years ago in a report from the Ellen MacArthur Foundation and McKinsey</a:t>
            </a:r>
          </a:p>
          <a:p>
            <a:pPr marL="171450" indent="-171450">
              <a:buFont typeface="Arial" panose="020B0604020202020204" pitchFamily="34" charset="0"/>
              <a:buChar char="•"/>
            </a:pPr>
            <a:r>
              <a:rPr lang="en-GB" dirty="0"/>
              <a:t>compares a linear model </a:t>
            </a:r>
          </a:p>
          <a:p>
            <a:pPr marL="628650" lvl="1" indent="-171450">
              <a:buFont typeface="Arial" panose="020B0604020202020204" pitchFamily="34" charset="0"/>
              <a:buChar char="•"/>
            </a:pPr>
            <a:r>
              <a:rPr lang="en-GB" dirty="0"/>
              <a:t>extract, move, use and dispose of more and more “stuff” </a:t>
            </a:r>
          </a:p>
          <a:p>
            <a:pPr marL="628650" lvl="1" indent="-171450">
              <a:buFont typeface="Arial" panose="020B0604020202020204" pitchFamily="34" charset="0"/>
              <a:buChar char="•"/>
            </a:pPr>
            <a:r>
              <a:rPr lang="en-GB" dirty="0"/>
              <a:t>to different levels of circularity</a:t>
            </a:r>
          </a:p>
          <a:p>
            <a:pPr marL="628650" lvl="1" indent="-171450">
              <a:buFont typeface="Arial" panose="020B0604020202020204" pitchFamily="34" charset="0"/>
              <a:buChar char="•"/>
            </a:pPr>
            <a:r>
              <a:rPr lang="en-GB" dirty="0"/>
              <a:t>we move outwards this represents more energy, and thus usually more CO2  and other emissions </a:t>
            </a:r>
          </a:p>
          <a:p>
            <a:pPr marL="628650" lvl="1" indent="-171450">
              <a:buFont typeface="Arial" panose="020B0604020202020204" pitchFamily="34" charset="0"/>
              <a:buChar char="•"/>
            </a:pPr>
            <a:r>
              <a:rPr lang="en-GB" dirty="0"/>
              <a:t>move from </a:t>
            </a:r>
          </a:p>
          <a:p>
            <a:pPr marL="1085850" lvl="2" indent="-171450">
              <a:buFont typeface="Arial" panose="020B0604020202020204" pitchFamily="34" charset="0"/>
              <a:buChar char="•"/>
            </a:pPr>
            <a:r>
              <a:rPr lang="en-GB" dirty="0"/>
              <a:t>making products last longer by repair and maintenance, </a:t>
            </a:r>
          </a:p>
          <a:p>
            <a:pPr marL="1085850" lvl="2" indent="-171450">
              <a:buFont typeface="Arial" panose="020B0604020202020204" pitchFamily="34" charset="0"/>
              <a:buChar char="•"/>
            </a:pPr>
            <a:r>
              <a:rPr lang="en-GB" dirty="0"/>
              <a:t>reusing or repurposing, </a:t>
            </a:r>
          </a:p>
          <a:p>
            <a:pPr marL="1085850" lvl="2" indent="-171450">
              <a:buFont typeface="Arial" panose="020B0604020202020204" pitchFamily="34" charset="0"/>
              <a:buChar char="•"/>
            </a:pPr>
            <a:r>
              <a:rPr lang="en-GB" dirty="0"/>
              <a:t>remanufacture </a:t>
            </a:r>
          </a:p>
          <a:p>
            <a:pPr marL="1085850" lvl="2" indent="-171450">
              <a:buFont typeface="Arial" panose="020B0604020202020204" pitchFamily="34" charset="0"/>
              <a:buChar char="•"/>
            </a:pPr>
            <a:r>
              <a:rPr lang="en-GB" dirty="0"/>
              <a:t>eventually the highest energy level of recycling.</a:t>
            </a:r>
          </a:p>
          <a:p>
            <a:endParaRPr lang="en-GB" dirty="0"/>
          </a:p>
          <a:p>
            <a:r>
              <a:rPr lang="en-GB" dirty="0"/>
              <a:t>You’ve probably heard of LCAs Life Cycle Assessments – </a:t>
            </a:r>
          </a:p>
          <a:p>
            <a:pPr marL="628650" lvl="1" indent="-171450">
              <a:buFont typeface="Arial" panose="020B0604020202020204" pitchFamily="34" charset="0"/>
              <a:buChar char="•"/>
            </a:pPr>
            <a:r>
              <a:rPr lang="en-GB" dirty="0"/>
              <a:t>which looks a bill of materials in a product and potentially all of the impacts during the lifetime of the product</a:t>
            </a:r>
          </a:p>
          <a:p>
            <a:pPr marL="628650" lvl="1" indent="-171450">
              <a:buFont typeface="Arial" panose="020B0604020202020204" pitchFamily="34" charset="0"/>
              <a:buChar char="•"/>
            </a:pPr>
            <a:endParaRPr lang="en-GB" dirty="0"/>
          </a:p>
          <a:p>
            <a:r>
              <a:rPr lang="en-GB" dirty="0"/>
              <a:t>Sometime however CE and LCA can be in conflict especially where the boundaries are difficult to define.</a:t>
            </a:r>
          </a:p>
          <a:p>
            <a:endParaRPr lang="en-GB" dirty="0"/>
          </a:p>
          <a:p>
            <a:r>
              <a:rPr lang="en-GB" dirty="0"/>
              <a:t>Product focussed</a:t>
            </a:r>
          </a:p>
          <a:p>
            <a:endParaRPr lang="en-GB" dirty="0"/>
          </a:p>
          <a:p>
            <a:r>
              <a:rPr lang="en-GB" dirty="0"/>
              <a:t>I want to take us out of product mode to materials. All manufacturing requires a material and most materials made are pretty  basic. </a:t>
            </a:r>
          </a:p>
          <a:p>
            <a:endParaRPr lang="en-GB" dirty="0"/>
          </a:p>
          <a:p>
            <a:r>
              <a:rPr lang="en-GB" dirty="0"/>
              <a:t>For example cement 5 billon tonnes per annum globally leading to probably over 100 Billion </a:t>
            </a:r>
            <a:r>
              <a:rPr lang="en-GB" dirty="0" err="1"/>
              <a:t>tpa</a:t>
            </a:r>
            <a:r>
              <a:rPr lang="en-GB" dirty="0"/>
              <a:t> of concrete. Steel at about 2 B </a:t>
            </a:r>
            <a:r>
              <a:rPr lang="en-GB" dirty="0" err="1"/>
              <a:t>tpa</a:t>
            </a:r>
            <a:r>
              <a:rPr lang="en-GB" dirty="0"/>
              <a:t> globally – a large proportion of which goes into the concrete.</a:t>
            </a:r>
          </a:p>
          <a:p>
            <a:endParaRPr lang="en-GB" dirty="0"/>
          </a:p>
          <a:p>
            <a:r>
              <a:rPr lang="en-GB" dirty="0"/>
              <a:t>It is these materials that singularly contribute to a whole chunk of CO2 and other environmental hazards.</a:t>
            </a:r>
          </a:p>
          <a:p>
            <a:endParaRPr lang="en-GB" dirty="0"/>
          </a:p>
          <a:p>
            <a:endParaRPr lang="en-GB" dirty="0"/>
          </a:p>
          <a:p>
            <a:endParaRPr lang="en-GB" dirty="0"/>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11FC8D-FEAC-3A4D-B17B-284E661AD23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520874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Technical</a:t>
            </a:r>
          </a:p>
          <a:p>
            <a:r>
              <a:rPr lang="en-GB" dirty="0"/>
              <a:t>Certification &amp; Legal</a:t>
            </a:r>
          </a:p>
          <a:p>
            <a:r>
              <a:rPr lang="en-GB" dirty="0"/>
              <a:t>Supply chains</a:t>
            </a:r>
          </a:p>
          <a:p>
            <a:r>
              <a:rPr lang="en-GB" dirty="0"/>
              <a:t>Economic models</a:t>
            </a:r>
          </a:p>
          <a:p>
            <a:r>
              <a:rPr lang="en-GB" dirty="0"/>
              <a:t>Societal impact</a:t>
            </a:r>
          </a:p>
          <a:p>
            <a:r>
              <a:rPr lang="en-GB" dirty="0"/>
              <a:t>Infrastructure</a:t>
            </a:r>
          </a:p>
          <a:p>
            <a:endParaRPr lang="en-GB" dirty="0"/>
          </a:p>
        </p:txBody>
      </p:sp>
      <p:sp>
        <p:nvSpPr>
          <p:cNvPr id="4" name="Slide Number Placeholder 3"/>
          <p:cNvSpPr>
            <a:spLocks noGrp="1"/>
          </p:cNvSpPr>
          <p:nvPr>
            <p:ph type="sldNum" sz="quarter" idx="5"/>
          </p:nvPr>
        </p:nvSpPr>
        <p:spPr/>
        <p:txBody>
          <a:bodyPr/>
          <a:lstStyle/>
          <a:p>
            <a:fld id="{3B11FC8D-FEAC-3A4D-B17B-284E661AD230}" type="slidenum">
              <a:rPr lang="en-US" smtClean="0"/>
              <a:t>35</a:t>
            </a:fld>
            <a:endParaRPr lang="en-US"/>
          </a:p>
        </p:txBody>
      </p:sp>
    </p:spTree>
    <p:extLst>
      <p:ext uri="{BB962C8B-B14F-4D97-AF65-F5344CB8AC3E}">
        <p14:creationId xmlns:p14="http://schemas.microsoft.com/office/powerpoint/2010/main" val="33927686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 horror story of single line of thought from the automotive sector</a:t>
            </a:r>
          </a:p>
          <a:p>
            <a:endParaRPr lang="en-GB" dirty="0"/>
          </a:p>
          <a:p>
            <a:pPr marL="171450" indent="-171450">
              <a:buFont typeface="Arial" panose="020B0604020202020204" pitchFamily="34" charset="0"/>
              <a:buChar char="•"/>
            </a:pPr>
            <a:r>
              <a:rPr lang="en-GB" dirty="0"/>
              <a:t>Tail pipe emissions </a:t>
            </a:r>
          </a:p>
          <a:p>
            <a:pPr marL="171450" indent="-171450">
              <a:buFont typeface="Arial" panose="020B0604020202020204" pitchFamily="34" charset="0"/>
              <a:buChar char="•"/>
            </a:pPr>
            <a:r>
              <a:rPr lang="en-GB" dirty="0"/>
              <a:t>Lightweighting</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dirty="0"/>
              <a:t>But is lightweighting actually lightweighting?</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11FC8D-FEAC-3A4D-B17B-284E661AD23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547182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Behaviour driven by tail pipe emission legislation not total environmental impact</a:t>
            </a:r>
          </a:p>
          <a:p>
            <a:r>
              <a:rPr lang="en-GB" dirty="0"/>
              <a:t>Legislation should incorporate</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dirty="0"/>
              <a:t>Embodied Carbon in materials</a:t>
            </a:r>
          </a:p>
          <a:p>
            <a:pPr marL="171450" indent="-171450">
              <a:buFont typeface="Arial" panose="020B0604020202020204" pitchFamily="34" charset="0"/>
              <a:buChar char="•"/>
            </a:pPr>
            <a:r>
              <a:rPr lang="en-GB" dirty="0"/>
              <a:t>CO2 (and other) emissions in use phase</a:t>
            </a:r>
          </a:p>
          <a:p>
            <a:pPr marL="171450" indent="-171450">
              <a:buFont typeface="Arial" panose="020B0604020202020204" pitchFamily="34" charset="0"/>
              <a:buChar char="•"/>
            </a:pPr>
            <a:r>
              <a:rPr lang="en-GB" dirty="0"/>
              <a:t>Other environmental impact </a:t>
            </a:r>
          </a:p>
          <a:p>
            <a:pPr marL="171450" indent="-171450">
              <a:buFont typeface="Arial" panose="020B0604020202020204" pitchFamily="34" charset="0"/>
              <a:buChar char="•"/>
            </a:pPr>
            <a:endParaRPr lang="en-GB" dirty="0"/>
          </a:p>
          <a:p>
            <a:pPr marL="0" indent="0">
              <a:buFont typeface="Arial" panose="020B0604020202020204" pitchFamily="34" charset="0"/>
              <a:buNone/>
            </a:pPr>
            <a:r>
              <a:rPr lang="en-GB" dirty="0"/>
              <a:t>For example for every tonne of primary Al we create 2 tonnes of an environmentally hazardous waste called red mud pH 14 – has no use and no value</a:t>
            </a:r>
          </a:p>
          <a:p>
            <a:pPr marL="0" indent="0">
              <a:buFont typeface="Arial" panose="020B0604020202020204" pitchFamily="34" charset="0"/>
              <a:buNone/>
            </a:pPr>
            <a:endParaRPr lang="en-GB" dirty="0"/>
          </a:p>
          <a:p>
            <a:pPr marL="171450" indent="-171450">
              <a:buFont typeface="Arial" panose="020B0604020202020204" pitchFamily="34" charset="0"/>
              <a:buChar char="•"/>
            </a:pPr>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11FC8D-FEAC-3A4D-B17B-284E661AD23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731940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View at typical red mud dump sites. Red mud is a bauxite residue, rich in iron oxide and titanium oxide as well as in a few rare earth metals. Bauxite serves as primary feedstock mineral for producing the alumina which is then used subsequently in fused-salt electrolysis to produce metallic </a:t>
            </a:r>
            <a:r>
              <a:rPr lang="en-GB" dirty="0" err="1"/>
              <a:t>aluminum</a:t>
            </a:r>
            <a:r>
              <a:rPr lang="en-GB" dirty="0"/>
              <a:t>. The red </a:t>
            </a:r>
            <a:r>
              <a:rPr lang="en-GB" dirty="0" err="1"/>
              <a:t>color</a:t>
            </a:r>
            <a:r>
              <a:rPr lang="en-GB" dirty="0"/>
              <a:t> comes from the high proportion of iron oxide compounds in the bauxite. In the context of developing re-mining opportunities, such dumped residues can become potentially commercially viable feedstock sources for future sustainable metallurgical production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11FC8D-FEAC-3A4D-B17B-284E661AD23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560029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 running a programme as part of the Industrial Strategy Challenge Fund (as was) called Transforming the foundation Industries Research and Innovation Hub (TransFIRe). We are looking at the so-called foundation industries of </a:t>
            </a:r>
          </a:p>
          <a:p>
            <a:pPr marL="171450" indent="-171450">
              <a:buFont typeface="Arial" panose="020B0604020202020204" pitchFamily="34" charset="0"/>
              <a:buChar char="•"/>
            </a:pPr>
            <a:r>
              <a:rPr lang="en-GB" dirty="0"/>
              <a:t>Cement</a:t>
            </a:r>
          </a:p>
          <a:p>
            <a:pPr marL="171450" indent="-171450">
              <a:buFont typeface="Arial" panose="020B0604020202020204" pitchFamily="34" charset="0"/>
              <a:buChar char="•"/>
            </a:pPr>
            <a:r>
              <a:rPr lang="en-GB" dirty="0"/>
              <a:t>Ceramics</a:t>
            </a:r>
          </a:p>
          <a:p>
            <a:pPr marL="171450" indent="-171450">
              <a:buFont typeface="Arial" panose="020B0604020202020204" pitchFamily="34" charset="0"/>
              <a:buChar char="•"/>
            </a:pPr>
            <a:r>
              <a:rPr lang="en-GB" dirty="0"/>
              <a:t>Chemicals</a:t>
            </a:r>
          </a:p>
          <a:p>
            <a:pPr marL="171450" indent="-171450">
              <a:buFont typeface="Arial" panose="020B0604020202020204" pitchFamily="34" charset="0"/>
              <a:buChar char="•"/>
            </a:pPr>
            <a:r>
              <a:rPr lang="en-GB" dirty="0"/>
              <a:t>Glass</a:t>
            </a:r>
          </a:p>
          <a:p>
            <a:pPr marL="171450" indent="-171450">
              <a:buFont typeface="Arial" panose="020B0604020202020204" pitchFamily="34" charset="0"/>
              <a:buChar char="•"/>
            </a:pPr>
            <a:r>
              <a:rPr lang="en-GB" dirty="0"/>
              <a:t>Metals</a:t>
            </a:r>
          </a:p>
          <a:p>
            <a:pPr marL="171450" indent="-171450">
              <a:buFont typeface="Arial" panose="020B0604020202020204" pitchFamily="34" charset="0"/>
              <a:buChar char="•"/>
            </a:pPr>
            <a:r>
              <a:rPr lang="en-GB" dirty="0"/>
              <a:t>Paper</a:t>
            </a:r>
          </a:p>
          <a:p>
            <a:pPr marL="171450" indent="-171450">
              <a:buFont typeface="Arial" panose="020B0604020202020204" pitchFamily="34" charset="0"/>
              <a:buChar char="•"/>
            </a:pPr>
            <a:endParaRPr lang="en-GB" dirty="0"/>
          </a:p>
          <a:p>
            <a:pPr marL="0" indent="0">
              <a:buFont typeface="Arial" panose="020B0604020202020204" pitchFamily="34" charset="0"/>
              <a:buNone/>
            </a:pPr>
            <a:r>
              <a:rPr lang="en-GB" dirty="0"/>
              <a:t>75% of all materials in the UK economy, £50 B</a:t>
            </a:r>
          </a:p>
          <a:p>
            <a:pPr marL="171450" indent="-171450">
              <a:buFont typeface="Arial" panose="020B0604020202020204" pitchFamily="34" charset="0"/>
              <a:buChar char="•"/>
            </a:pPr>
            <a:endParaRPr lang="en-GB" dirty="0"/>
          </a:p>
          <a:p>
            <a:pPr marL="0" indent="0">
              <a:buFont typeface="Arial" panose="020B0604020202020204" pitchFamily="34" charset="0"/>
              <a:buNone/>
            </a:pPr>
            <a:r>
              <a:rPr lang="en-GB" dirty="0"/>
              <a:t>Helping the industries to get on the journey to net zero. Which I’ll talk a bit about later.</a:t>
            </a:r>
          </a:p>
          <a:p>
            <a:endParaRPr lang="en-GB" dirty="0"/>
          </a:p>
          <a:p>
            <a:pPr defTabSz="947958">
              <a:defRPr/>
            </a:pPr>
            <a:r>
              <a:rPr lang="en-GB" sz="1200" b="1" i="1" dirty="0">
                <a:solidFill>
                  <a:prstClr val="black"/>
                </a:solidFill>
                <a:latin typeface="Calibri"/>
              </a:rPr>
              <a:t>One of the work streams is looking a resource and energy flows for each sector and c then actually go down to the granularity or each company and process</a:t>
            </a:r>
          </a:p>
          <a:p>
            <a:pPr defTabSz="947958">
              <a:defRPr/>
            </a:pPr>
            <a:r>
              <a:rPr lang="en-GB" sz="1200" b="1" i="1" dirty="0">
                <a:solidFill>
                  <a:prstClr val="black"/>
                </a:solidFill>
                <a:latin typeface="Calibri"/>
              </a:rPr>
              <a:t>We’re aiming to understand what the minimum resource required is for each measure of output – he is what we call Gentani</a:t>
            </a:r>
          </a:p>
          <a:p>
            <a:pPr defTabSz="947958">
              <a:defRPr/>
            </a:pPr>
            <a:endParaRPr lang="en-GB" sz="1200" b="1" i="1" dirty="0">
              <a:solidFill>
                <a:prstClr val="black"/>
              </a:solidFill>
              <a:latin typeface="Calibri"/>
            </a:endParaRPr>
          </a:p>
          <a:p>
            <a:pPr defTabSz="947958">
              <a:defRPr/>
            </a:pPr>
            <a:r>
              <a:rPr lang="en-GB" sz="1200" b="0" i="0" dirty="0">
                <a:solidFill>
                  <a:prstClr val="black"/>
                </a:solidFill>
                <a:latin typeface="Calibri"/>
              </a:rPr>
              <a:t>Resource inputs </a:t>
            </a:r>
          </a:p>
          <a:p>
            <a:pPr marL="171450" indent="-171450" defTabSz="947958">
              <a:buFont typeface="Arial" panose="020B0604020202020204" pitchFamily="34" charset="0"/>
              <a:buChar char="•"/>
              <a:defRPr/>
            </a:pPr>
            <a:r>
              <a:rPr lang="en-GB" sz="1200" b="0" i="0" dirty="0">
                <a:solidFill>
                  <a:prstClr val="black"/>
                </a:solidFill>
                <a:latin typeface="Calibri"/>
              </a:rPr>
              <a:t>Energy </a:t>
            </a:r>
          </a:p>
          <a:p>
            <a:pPr marL="171450" indent="-171450" defTabSz="947958">
              <a:buFont typeface="Arial" panose="020B0604020202020204" pitchFamily="34" charset="0"/>
              <a:buChar char="•"/>
              <a:defRPr/>
            </a:pPr>
            <a:r>
              <a:rPr lang="en-GB" sz="1200" b="0" i="0" dirty="0">
                <a:solidFill>
                  <a:prstClr val="black"/>
                </a:solidFill>
                <a:latin typeface="Calibri"/>
              </a:rPr>
              <a:t>Materials</a:t>
            </a:r>
          </a:p>
          <a:p>
            <a:pPr marL="171450" indent="-171450" defTabSz="947958">
              <a:buFont typeface="Arial" panose="020B0604020202020204" pitchFamily="34" charset="0"/>
              <a:buChar char="•"/>
              <a:defRPr/>
            </a:pPr>
            <a:endParaRPr lang="en-GB" sz="1200" b="0" i="0" dirty="0">
              <a:solidFill>
                <a:prstClr val="black"/>
              </a:solidFill>
              <a:latin typeface="Calibri"/>
            </a:endParaRPr>
          </a:p>
          <a:p>
            <a:pPr marL="0" indent="0" defTabSz="947958">
              <a:buFont typeface="Arial" panose="020B0604020202020204" pitchFamily="34" charset="0"/>
              <a:buNone/>
              <a:defRPr/>
            </a:pPr>
            <a:r>
              <a:rPr lang="en-GB" sz="1200" b="0" i="0" dirty="0">
                <a:solidFill>
                  <a:prstClr val="black"/>
                </a:solidFill>
                <a:latin typeface="Calibri"/>
              </a:rPr>
              <a:t>Outputs</a:t>
            </a:r>
          </a:p>
          <a:p>
            <a:pPr marL="171450" indent="-171450" defTabSz="947958">
              <a:buFont typeface="Arial" panose="020B0604020202020204" pitchFamily="34" charset="0"/>
              <a:buChar char="•"/>
              <a:defRPr/>
            </a:pPr>
            <a:r>
              <a:rPr lang="en-GB" sz="1200" b="0" i="0" dirty="0">
                <a:solidFill>
                  <a:prstClr val="black"/>
                </a:solidFill>
                <a:latin typeface="Calibri"/>
              </a:rPr>
              <a:t>Useful output</a:t>
            </a:r>
          </a:p>
          <a:p>
            <a:pPr marL="171450" indent="-171450" defTabSz="947958">
              <a:buFont typeface="Arial" panose="020B0604020202020204" pitchFamily="34" charset="0"/>
              <a:buChar char="•"/>
              <a:defRPr/>
            </a:pPr>
            <a:r>
              <a:rPr lang="en-GB" sz="1200" b="0" i="0" dirty="0">
                <a:solidFill>
                  <a:prstClr val="black"/>
                </a:solidFill>
                <a:latin typeface="Calibri"/>
              </a:rPr>
              <a:t>By-products</a:t>
            </a:r>
          </a:p>
          <a:p>
            <a:pPr marL="171450" indent="-171450" defTabSz="947958">
              <a:buFont typeface="Arial" panose="020B0604020202020204" pitchFamily="34" charset="0"/>
              <a:buChar char="•"/>
              <a:defRPr/>
            </a:pPr>
            <a:r>
              <a:rPr lang="en-GB" sz="1200" b="0" i="0" dirty="0">
                <a:solidFill>
                  <a:prstClr val="black"/>
                </a:solidFill>
                <a:latin typeface="Calibri"/>
              </a:rPr>
              <a:t>Waste</a:t>
            </a:r>
          </a:p>
          <a:p>
            <a:pPr marL="171450" indent="-171450" defTabSz="947958">
              <a:buFont typeface="Arial" panose="020B0604020202020204" pitchFamily="34" charset="0"/>
              <a:buChar char="•"/>
              <a:defRPr/>
            </a:pPr>
            <a:r>
              <a:rPr lang="en-GB" sz="1200" b="0" i="0" dirty="0">
                <a:solidFill>
                  <a:prstClr val="black"/>
                </a:solidFill>
                <a:latin typeface="Calibri"/>
              </a:rPr>
              <a:t>Losses</a:t>
            </a:r>
          </a:p>
          <a:p>
            <a:pPr marL="0" indent="0" defTabSz="947958">
              <a:buFont typeface="Arial" panose="020B0604020202020204" pitchFamily="34" charset="0"/>
              <a:buNone/>
              <a:defRPr/>
            </a:pPr>
            <a:endParaRPr lang="en-GB" sz="1200" b="1" i="1" dirty="0">
              <a:solidFill>
                <a:prstClr val="black"/>
              </a:solidFill>
              <a:latin typeface="Calibri"/>
            </a:endParaRPr>
          </a:p>
          <a:p>
            <a:pPr marL="171450" indent="-171450" defTabSz="947958">
              <a:buFont typeface="Arial" panose="020B0604020202020204" pitchFamily="34" charset="0"/>
              <a:buChar char="•"/>
              <a:defRPr/>
            </a:pPr>
            <a:endParaRPr lang="en-GB" sz="1200" b="0" i="0" dirty="0">
              <a:solidFill>
                <a:prstClr val="black"/>
              </a:solidFill>
              <a:latin typeface="Calibri"/>
            </a:endParaRPr>
          </a:p>
          <a:p>
            <a:pPr marL="0" indent="0" defTabSz="947958">
              <a:buFont typeface="Arial" panose="020B0604020202020204" pitchFamily="34" charset="0"/>
              <a:buNone/>
              <a:defRPr/>
            </a:pPr>
            <a:r>
              <a:rPr lang="en-GB" sz="1200" b="0" i="0" dirty="0">
                <a:solidFill>
                  <a:prstClr val="black"/>
                </a:solidFill>
                <a:latin typeface="Calibri"/>
              </a:rPr>
              <a:t>High level per sector then becoming more granular to try to identify hotspots of energy or materials inefficiencies.</a:t>
            </a:r>
          </a:p>
          <a:p>
            <a:pPr defTabSz="947958">
              <a:defRPr/>
            </a:pPr>
            <a:endParaRPr lang="en-GB" sz="1200" b="1" i="1" dirty="0">
              <a:solidFill>
                <a:prstClr val="black"/>
              </a:solidFill>
              <a:latin typeface="Calibri"/>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11FC8D-FEAC-3A4D-B17B-284E661AD2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66463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WS1, we have mapped energy and material flows for the 6 FIs. </a:t>
            </a:r>
          </a:p>
          <a:p>
            <a:endParaRPr lang="en-GB" dirty="0"/>
          </a:p>
          <a:p>
            <a:r>
              <a:rPr lang="en-GB" dirty="0"/>
              <a:t>From the Sankey diagram, we can obtain the main metrics, such as energy intensity and CO2 emissions per kg of product, which is an easy method to compare key performance metrics. We will look at some of these metrics a bit later</a:t>
            </a:r>
          </a:p>
          <a:p>
            <a:endParaRPr lang="en-GB" dirty="0"/>
          </a:p>
          <a:p>
            <a:r>
              <a:rPr lang="en-GB" dirty="0"/>
              <a:t>Next step is to consult with industry to validate these maps. We’ve started doing this via our Technical Working Group meetings.</a:t>
            </a:r>
          </a:p>
          <a:p>
            <a:r>
              <a:rPr lang="en-GB" dirty="0"/>
              <a:t>The Cranfield team is looking at common FI processes and again reaching out to industry to obtain actual process values to compare with published data.</a:t>
            </a:r>
          </a:p>
          <a:p>
            <a:r>
              <a:rPr lang="en-GB" dirty="0"/>
              <a:t>Anonymised for confidentiality reasons.</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F80E18-DAF4-4E3C-8822-E9281E0D67A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51396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Red colour is worse than the global average</a:t>
            </a:r>
          </a:p>
          <a:p>
            <a:r>
              <a:rPr lang="en-GB" dirty="0"/>
              <a:t>Green colour is better than the global average</a:t>
            </a:r>
          </a:p>
          <a:p>
            <a:r>
              <a:rPr lang="en-GB" dirty="0"/>
              <a:t>Cement is normalised by unit of clinker</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Remark: Global average is a generous benchmark, if the country is considering to be leading towards net-zero an ambitious target is look against the best practices for each sector</a:t>
            </a:r>
          </a:p>
          <a:p>
            <a:endParaRPr lang="en-GB" dirty="0"/>
          </a:p>
          <a:p>
            <a:r>
              <a:rPr lang="en-GB" dirty="0"/>
              <a:t>Here we present the energy intensity benchmark</a:t>
            </a:r>
          </a:p>
          <a:p>
            <a:r>
              <a:rPr lang="en-GB" dirty="0"/>
              <a:t>- Cement and chemical sector are more energy intensive than the global average. However, the value reported for chemicals has a high uncertainty associated.</a:t>
            </a:r>
          </a:p>
          <a:p>
            <a:r>
              <a:rPr lang="en-GB" dirty="0"/>
              <a:t>- In none of the sectors the UK is performing at the best practice levels, it implies that are room for improvement if we are envisioning to be leading the pathway to net zero.</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F80E18-DAF4-4E3C-8822-E9281E0D67A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94292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great success with our Industrial symbiosis workshops facilitated by International Synergies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Outputs from 1</a:t>
            </a:r>
            <a:r>
              <a:rPr lang="en-GB" sz="1200" baseline="30000" dirty="0"/>
              <a:t>st</a:t>
            </a:r>
            <a:r>
              <a:rPr lang="en-GB" sz="1200" dirty="0"/>
              <a:t> &amp; 2</a:t>
            </a:r>
            <a:r>
              <a:rPr lang="en-GB" sz="1200" baseline="30000" dirty="0"/>
              <a:t>nd</a:t>
            </a:r>
            <a:r>
              <a:rPr lang="en-GB" sz="1200" dirty="0"/>
              <a:t> workshops combined as shown on screen as example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a number of new products from waste streams for example composite footwear for </a:t>
            </a:r>
            <a:r>
              <a:rPr lang="en-GB" sz="1200" dirty="0" err="1"/>
              <a:t>Texon</a:t>
            </a:r>
            <a:r>
              <a:rPr lang="en-GB" sz="1200" dirty="0"/>
              <a:t>, a thermoset coating for AkzoNobel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In glass, the team has also looked at alternative raw materials in order to reduce the melting temperature</a:t>
            </a:r>
          </a:p>
          <a:p>
            <a:endParaRPr lang="en-GB" sz="1200" dirty="0"/>
          </a:p>
          <a:p>
            <a:endParaRPr lang="en-GB" sz="1200" dirty="0"/>
          </a:p>
          <a:p>
            <a:r>
              <a:rPr lang="en-GB" sz="1200" dirty="0"/>
              <a:t>We would like to run a 3</a:t>
            </a:r>
            <a:r>
              <a:rPr lang="en-GB" sz="1200" baseline="30000" dirty="0"/>
              <a:t>rd</a:t>
            </a:r>
            <a:r>
              <a:rPr lang="en-GB" sz="1200" dirty="0"/>
              <a:t> and final industrial symbiosis workshop as part of the FI forum in October. </a:t>
            </a:r>
          </a:p>
          <a:p>
            <a:endParaRPr lang="en-GB" sz="1200" dirty="0"/>
          </a:p>
          <a:p>
            <a:r>
              <a:rPr lang="en-GB" sz="1200" dirty="0"/>
              <a:t>Continue to look at new products from waste stream for example fairly recently we’ve been approached by Saint </a:t>
            </a:r>
            <a:r>
              <a:rPr lang="en-GB" sz="1200" dirty="0" err="1"/>
              <a:t>Gobain</a:t>
            </a:r>
            <a:r>
              <a:rPr lang="en-GB" sz="1200" dirty="0"/>
              <a:t> to look at glass wool into concrete</a:t>
            </a:r>
          </a:p>
          <a:p>
            <a:endParaRPr lang="en-GB" sz="1200" dirty="0"/>
          </a:p>
          <a:p>
            <a:r>
              <a:rPr lang="en-GB" sz="1200" dirty="0"/>
              <a:t>What is really important is we look at the economics of some of these facilitated symbioses, is it actually financially viable? What about those waste that’s not going to landfill anymore, can we quantify this economically?</a:t>
            </a:r>
          </a:p>
          <a:p>
            <a:endParaRPr lang="en-GB" sz="1200" dirty="0"/>
          </a:p>
          <a:p>
            <a:r>
              <a:rPr lang="en-GB" sz="1800" dirty="0">
                <a:solidFill>
                  <a:srgbClr val="201F1E"/>
                </a:solidFill>
                <a:effectLst/>
                <a:latin typeface="Calibri" panose="020F0502020204030204" pitchFamily="34" charset="0"/>
                <a:ea typeface="Times New Roman" panose="02020603050405020304" pitchFamily="18" charset="0"/>
                <a:cs typeface="Arial" panose="020B0604020202020204" pitchFamily="34" charset="0"/>
              </a:rPr>
              <a:t>In parallel, the team will be seeking to develop short-term projects with industry and further enhance the engagement with industry and business partners with a view to generate more multi-disciplinary projects.</a:t>
            </a:r>
            <a:endParaRPr lang="en-GB" sz="1200" dirty="0">
              <a:solidFill>
                <a:srgbClr val="201F1E"/>
              </a:solidFill>
              <a:effectLst/>
              <a:latin typeface="Calibri" panose="020F0502020204030204" pitchFamily="34" charset="0"/>
              <a:ea typeface="Times New Roman" panose="02020603050405020304" pitchFamily="18" charset="0"/>
              <a:cs typeface="Arial" panose="020B0604020202020204" pitchFamily="34" charset="0"/>
            </a:endParaRPr>
          </a:p>
          <a:p>
            <a:endParaRPr lang="en-GB" sz="12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F80E18-DAF4-4E3C-8822-E9281E0D67A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92849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sz="1200" dirty="0"/>
              <a:t>WS3 case studies of opportunities/obstacles in community use of waste heat from FIs. </a:t>
            </a:r>
          </a:p>
          <a:p>
            <a:pPr marL="0" indent="0">
              <a:buFont typeface="Arial" panose="020B0604020202020204" pitchFamily="34" charset="0"/>
              <a:buNone/>
            </a:pPr>
            <a:endParaRPr lang="en-GB" sz="1200" dirty="0"/>
          </a:p>
          <a:p>
            <a:pPr marL="0" indent="0">
              <a:buFont typeface="Arial" panose="020B0604020202020204" pitchFamily="34" charset="0"/>
              <a:buNone/>
            </a:pPr>
            <a:r>
              <a:rPr lang="en-GB" sz="1200" dirty="0"/>
              <a:t>case studies in these industries show that there are often the same obstacles to its use. The reasons are sometimes simply financial or geographical (if the FI is very remote). But contract design, lack of trust, and lack of targeted incentives are also significant contributors – as revealed by looking at the few successful examples. </a:t>
            </a:r>
          </a:p>
          <a:p>
            <a:pPr marL="0" indent="0">
              <a:buFont typeface="Arial" panose="020B0604020202020204" pitchFamily="34" charset="0"/>
              <a:buNone/>
            </a:pPr>
            <a:endParaRPr lang="en-GB" sz="1200" dirty="0"/>
          </a:p>
          <a:p>
            <a:pPr marL="0" indent="0">
              <a:buFont typeface="Arial" panose="020B0604020202020204" pitchFamily="34" charset="0"/>
              <a:buNone/>
            </a:pPr>
            <a:r>
              <a:rPr lang="en-GB" sz="1200" dirty="0"/>
              <a:t>WS3 research is also examining other partners who can contribute to the uptake of waste heat in FI localities, including the Coal Authority and water companies (both of whom have water-based heat to commercialise).</a:t>
            </a:r>
          </a:p>
          <a:p>
            <a:pPr marL="0" indent="0">
              <a:buFont typeface="Arial" panose="020B0604020202020204" pitchFamily="34" charset="0"/>
              <a:buNone/>
            </a:pPr>
            <a:endParaRPr lang="en-GB" sz="1200" dirty="0"/>
          </a:p>
          <a:p>
            <a:pPr marL="0" indent="0">
              <a:buFont typeface="Arial" panose="020B0604020202020204" pitchFamily="34" charset="0"/>
              <a:buNone/>
            </a:pPr>
            <a:r>
              <a:rPr lang="en-GB" sz="1200" dirty="0"/>
              <a:t>Work with WS2 uses GIS techniques to spatially identify partner sites and to map patterns of resource co-location – for example, by-products that other FIs can use. GIS allows mapping to show both geographical locations and journey-time proximity.</a:t>
            </a:r>
          </a:p>
          <a:p>
            <a:pPr marL="0" indent="0">
              <a:buFont typeface="Arial" panose="020B0604020202020204" pitchFamily="34" charset="0"/>
              <a:buNone/>
            </a:pPr>
            <a:endParaRPr lang="en-GB" sz="120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dirty="0"/>
              <a:t>WS3 has completed a review of metrics for the FIs which look not just at plant/company performance but more holistically to include “beyond the fence” impacts. These metrics draw on the internationally recognised SD goals.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200" dirty="0"/>
          </a:p>
          <a:p>
            <a:pPr marL="0" indent="0">
              <a:buFont typeface="Arial" panose="020B0604020202020204" pitchFamily="34" charset="0"/>
              <a:buNone/>
            </a:pPr>
            <a:r>
              <a:rPr lang="en-GB" sz="1200" dirty="0"/>
              <a:t>The “User Journey” method is a form of moderated focus group, aimed at helping actors identify where they wish to head and what the likely obstacles and opportunities are. It was developed for community environmental development objectives but WS3 has applied it to FIs, with examples undertaken with individual firms (Zentia) and within sectors (container glass).</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Next steps: Alvance case study examines a relatively remote and isolated FI with abundant waste heat. The focus is on developing initiatives in conjunction with local planners and community groups in light of current house-building, HE-sector developments and NHS expansions.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Complete academic papers (currently in draft) and policy summaries based on User Journey studies and on FI case-studies undertaken.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rPr>
              <a:t>For the Foundation Industries Forum (and for wider use) develop a Business Models presentation which examines the motivations for and barriers against the incorporation/adoption of sustainability/circularity principles into FI operations</a:t>
            </a:r>
            <a:endParaRPr lang="en-GB" sz="1200"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F80E18-DAF4-4E3C-8822-E9281E0D67A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45734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B11FC8D-FEAC-3A4D-B17B-284E661AD230}" type="slidenum">
              <a:rPr lang="en-US" smtClean="0"/>
              <a:t>2</a:t>
            </a:fld>
            <a:endParaRPr lang="en-US"/>
          </a:p>
        </p:txBody>
      </p:sp>
    </p:spTree>
    <p:extLst>
      <p:ext uri="{BB962C8B-B14F-4D97-AF65-F5344CB8AC3E}">
        <p14:creationId xmlns:p14="http://schemas.microsoft.com/office/powerpoint/2010/main" val="10997912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We have prepared an EDI strategy for the FIs which has been circulated to all our industry partners.</a:t>
            </a:r>
          </a:p>
          <a:p>
            <a:pPr marL="171450" indent="-171450">
              <a:buFont typeface="Arial" panose="020B0604020202020204" pitchFamily="34" charset="0"/>
              <a:buChar char="•"/>
            </a:pPr>
            <a:r>
              <a:rPr lang="en-GB" dirty="0"/>
              <a:t>We’ve set up an EDI working group which meets on a monthly basis. The group brings together expertise from across the FIs on the topic of EDI (for example Helen Rose from </a:t>
            </a:r>
            <a:r>
              <a:rPr lang="en-GB" dirty="0" err="1"/>
              <a:t>Encirc</a:t>
            </a:r>
            <a:r>
              <a:rPr lang="en-GB" dirty="0"/>
              <a:t>, Kirstie Lamb from </a:t>
            </a:r>
            <a:r>
              <a:rPr lang="en-GB" dirty="0" err="1"/>
              <a:t>Constellium</a:t>
            </a:r>
            <a:r>
              <a:rPr lang="en-GB" dirty="0"/>
              <a:t> and so on). It is responsible to identify opportunities for learning and collaboration and support delivery of our strategic action plan.</a:t>
            </a:r>
          </a:p>
          <a:p>
            <a:pPr marL="171450" indent="-171450">
              <a:buFont typeface="Arial" panose="020B0604020202020204" pitchFamily="34" charset="0"/>
              <a:buChar char="•"/>
            </a:pPr>
            <a:r>
              <a:rPr lang="en-GB" dirty="0"/>
              <a:t>The TransFIRe EDI team have brought together a series of findings in a “State of Equity, Diversity and Inclusion in the UK Foundation Industries 2022” report which also includes results from our EDI survey.</a:t>
            </a:r>
          </a:p>
          <a:p>
            <a:pPr marL="171450" indent="-171450">
              <a:buFont typeface="Arial" panose="020B0604020202020204" pitchFamily="34" charset="0"/>
              <a:buChar char="•"/>
            </a:pPr>
            <a:r>
              <a:rPr lang="en-GB" sz="1800" dirty="0">
                <a:effectLst/>
                <a:latin typeface="Calibri" panose="020F0502020204030204" pitchFamily="34" charset="0"/>
                <a:ea typeface="Times New Roman" panose="02020603050405020304" pitchFamily="18" charset="0"/>
                <a:cs typeface="Arial" panose="020B0604020202020204" pitchFamily="34" charset="0"/>
              </a:rPr>
              <a:t>The purpose of the site visits is to capture EDI maturity, EDI needs, and inform materials for the EDI Playbook.  Over 15 EDI Visits have now been carried out. EDI Landscape map identifies existing EDI related activities and programmes within the foundation industries, and relevant case studies from other sectors.</a:t>
            </a:r>
          </a:p>
          <a:p>
            <a:pPr marL="171450" indent="-171450">
              <a:buFont typeface="Arial" panose="020B0604020202020204" pitchFamily="34" charset="0"/>
              <a:buChar char="•"/>
            </a:pPr>
            <a:r>
              <a:rPr lang="en-GB" sz="1800" dirty="0">
                <a:effectLst/>
                <a:latin typeface="Calibri" panose="020F0502020204030204" pitchFamily="34" charset="0"/>
                <a:ea typeface="Times New Roman" panose="02020603050405020304" pitchFamily="18" charset="0"/>
                <a:cs typeface="Arial" panose="020B0604020202020204" pitchFamily="34" charset="0"/>
              </a:rPr>
              <a:t>The EDI Playbook is a work in progress, continually growing set of resources and case studies to support organisations within the foundation industries to increase equity, diversity and inclusion in their teams. </a:t>
            </a:r>
          </a:p>
          <a:p>
            <a:pPr marL="0" indent="0">
              <a:buFont typeface="Arial" panose="020B0604020202020204" pitchFamily="34" charset="0"/>
              <a:buNone/>
            </a:pPr>
            <a:endParaRPr lang="en-GB" sz="1800" dirty="0">
              <a:effectLst/>
              <a:latin typeface="Calibri" panose="020F0502020204030204" pitchFamily="34" charset="0"/>
              <a:ea typeface="Times New Roman" panose="02020603050405020304" pitchFamily="18" charset="0"/>
              <a:cs typeface="Arial" panose="020B0604020202020204" pitchFamily="34" charset="0"/>
            </a:endParaRPr>
          </a:p>
          <a:p>
            <a:pPr marL="0" indent="0">
              <a:buFont typeface="Arial" panose="020B0604020202020204" pitchFamily="34" charset="0"/>
              <a:buNone/>
            </a:pPr>
            <a:r>
              <a:rPr lang="en-GB" sz="1800" dirty="0">
                <a:effectLst/>
                <a:latin typeface="Calibri" panose="020F0502020204030204" pitchFamily="34" charset="0"/>
                <a:ea typeface="Times New Roman" panose="02020603050405020304" pitchFamily="18" charset="0"/>
                <a:cs typeface="Arial" panose="020B0604020202020204" pitchFamily="34" charset="0"/>
              </a:rPr>
              <a:t>-On the topic of ‘Race and social class’, our initial aim was to conduct analogous research to that conducted by UKRI of gender and age in the FIs.  However, data collection of these demographics has been found to be scarce amongst FI organisations, so we have moved focus to study organisations’ ethnic/racial and socio-economic diversity based on information shared publicly such as on their website and social media.</a:t>
            </a:r>
          </a:p>
          <a:p>
            <a:pPr marL="0" indent="0">
              <a:buFont typeface="Arial" panose="020B0604020202020204" pitchFamily="34" charset="0"/>
              <a:buNone/>
            </a:pPr>
            <a:endParaRPr lang="en-GB" sz="1800" dirty="0">
              <a:effectLst/>
              <a:latin typeface="Calibri" panose="020F0502020204030204" pitchFamily="34" charset="0"/>
              <a:ea typeface="Times New Roman" panose="02020603050405020304" pitchFamily="18" charset="0"/>
              <a:cs typeface="Arial" panose="020B0604020202020204" pitchFamily="34" charset="0"/>
            </a:endParaRPr>
          </a:p>
          <a:p>
            <a:pPr marL="0" indent="0">
              <a:buFont typeface="Arial" panose="020B0604020202020204" pitchFamily="34" charset="0"/>
              <a:buNone/>
            </a:pPr>
            <a:r>
              <a:rPr lang="en-GB" sz="1800" dirty="0">
                <a:effectLst/>
                <a:latin typeface="Calibri" panose="020F0502020204030204" pitchFamily="34" charset="0"/>
                <a:ea typeface="Times New Roman" panose="02020603050405020304" pitchFamily="18" charset="0"/>
                <a:cs typeface="Arial" panose="020B0604020202020204" pitchFamily="34" charset="0"/>
              </a:rPr>
              <a:t>All of the above are available to download from our website</a:t>
            </a:r>
          </a:p>
          <a:p>
            <a:endParaRPr lang="en-GB" dirty="0"/>
          </a:p>
          <a:p>
            <a:r>
              <a:rPr lang="en-GB" dirty="0"/>
              <a:t>Next steps: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Aiming for a few more site visits to get good representation. </a:t>
            </a:r>
            <a:r>
              <a:rPr lang="en-GB" sz="1200" dirty="0">
                <a:effectLst/>
                <a:latin typeface="Calibri" panose="020F0502020204030204" pitchFamily="34" charset="0"/>
                <a:ea typeface="Times New Roman" panose="02020603050405020304" pitchFamily="18" charset="0"/>
                <a:cs typeface="Arial" panose="020B0604020202020204" pitchFamily="34" charset="0"/>
              </a:rPr>
              <a:t>We have a goal to visit small, medium, and large sized businesses in each of the foundation industries.  The final output of this work will be a report that consolidates findings across these businesses.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For the playbook which is a work in progress, w</a:t>
            </a:r>
            <a:r>
              <a:rPr lang="en-GB" sz="1200" dirty="0">
                <a:effectLst/>
                <a:latin typeface="Calibri" panose="020F0502020204030204" pitchFamily="34" charset="0"/>
                <a:ea typeface="Times New Roman" panose="02020603050405020304" pitchFamily="18" charset="0"/>
                <a:cs typeface="Arial" panose="020B0604020202020204" pitchFamily="34" charset="0"/>
              </a:rPr>
              <a:t>e will continue to work with TransFIRe industry partners and subject matter experts across the UK foundation industries to compile data, best practices, insights, resources and strategies, to create this shared knowledge-base.</a:t>
            </a:r>
          </a:p>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F80E18-DAF4-4E3C-8822-E9281E0D67A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48587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2500" dirty="0"/>
              <a:t>Technological progress forms a crucial part of transforming foundation industries. Here highlighted are digital solutions for:</a:t>
            </a:r>
          </a:p>
          <a:p>
            <a:pPr marL="355484" indent="-355484">
              <a:buFont typeface="Arial" panose="020B0604020202020204" pitchFamily="34" charset="0"/>
              <a:buChar char="•"/>
            </a:pPr>
            <a:r>
              <a:rPr lang="en-GB" sz="2500" dirty="0"/>
              <a:t>Improved process control for example to enable </a:t>
            </a:r>
            <a:r>
              <a:rPr lang="en-GB" sz="2500" dirty="0" err="1"/>
              <a:t>Gentani</a:t>
            </a:r>
            <a:endParaRPr lang="en-GB" sz="2500" dirty="0"/>
          </a:p>
          <a:p>
            <a:pPr marL="355484" indent="-355484">
              <a:buFont typeface="Arial" panose="020B0604020202020204" pitchFamily="34" charset="0"/>
              <a:buChar char="•"/>
            </a:pPr>
            <a:r>
              <a:rPr lang="en-GB" sz="2500" dirty="0"/>
              <a:t>Tracking materials, components and products, with information brought together in product passports which help to assure quality of 1) R</a:t>
            </a:r>
            <a:r>
              <a:rPr lang="en-GB" sz="2100" dirty="0"/>
              <a:t>eused products and components and 2) Recycled materials </a:t>
            </a:r>
          </a:p>
          <a:p>
            <a:pPr marL="355484" indent="-355484">
              <a:buFont typeface="Arial" panose="020B0604020202020204" pitchFamily="34" charset="0"/>
              <a:buChar char="•"/>
            </a:pPr>
            <a:r>
              <a:rPr lang="en-GB" sz="2500" dirty="0"/>
              <a:t>Enable instant assessment of materials, facilitating a radical move away from a focus on material’s purity and instead focus on functionality</a:t>
            </a:r>
          </a:p>
          <a:p>
            <a:pPr marL="355484" indent="-355484">
              <a:buFont typeface="Arial" panose="020B0604020202020204" pitchFamily="34" charset="0"/>
              <a:buChar char="•"/>
            </a:pPr>
            <a:r>
              <a:rPr lang="en-GB" sz="2500" dirty="0"/>
              <a:t>Enable rapid holistic sustainability assessments covering environmental, social, technical and economic aspects </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F80E18-DAF4-4E3C-8822-E9281E0D67A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06357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Rebound effect in terms of the over-proportional use of metals (produced with the current CO2 footprint) for realizing sustainable technologies. (a) Specific example of material usage for a 3 MW wind power plant. (b) Use of critical elements (with high CO2 footprint) required for manufacturing and erecting various types of sustainable technologies.</a:t>
            </a:r>
          </a:p>
        </p:txBody>
      </p:sp>
      <p:sp>
        <p:nvSpPr>
          <p:cNvPr id="4" name="Slide Number Placeholder 3"/>
          <p:cNvSpPr>
            <a:spLocks noGrp="1"/>
          </p:cNvSpPr>
          <p:nvPr>
            <p:ph type="sldNum" sz="quarter" idx="5"/>
          </p:nvPr>
        </p:nvSpPr>
        <p:spPr/>
        <p:txBody>
          <a:bodyPr/>
          <a:lstStyle/>
          <a:p>
            <a:fld id="{3B11FC8D-FEAC-3A4D-B17B-284E661AD230}" type="slidenum">
              <a:rPr lang="en-US" smtClean="0"/>
              <a:t>54</a:t>
            </a:fld>
            <a:endParaRPr lang="en-US"/>
          </a:p>
        </p:txBody>
      </p:sp>
    </p:spTree>
    <p:extLst>
      <p:ext uri="{BB962C8B-B14F-4D97-AF65-F5344CB8AC3E}">
        <p14:creationId xmlns:p14="http://schemas.microsoft.com/office/powerpoint/2010/main" val="25071075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Rebound effect in the metallurgical sector for the case of power generation. For significantly reducing the greenhouse gas emissions from power generation a transition from conventional fossil-fired power plants to sustainable power generation technologies must be realized (particularly wind and solar). However, these latter technologies are much more material-intense than conventional fossil-</a:t>
            </a:r>
            <a:r>
              <a:rPr lang="en-GB" dirty="0" err="1"/>
              <a:t>fueled</a:t>
            </a:r>
            <a:r>
              <a:rPr lang="en-GB" dirty="0"/>
              <a:t> power plants. Since all the metals (and other materials) required for low-carbon power generation are produced by using the currently existing CO2-intense mining and production methods, the introduction of sustainable power generation will not lead to a reduction but instead to a temporary increase in greenhouse gas emissions.</a:t>
            </a:r>
          </a:p>
        </p:txBody>
      </p:sp>
      <p:sp>
        <p:nvSpPr>
          <p:cNvPr id="4" name="Slide Number Placeholder 3"/>
          <p:cNvSpPr>
            <a:spLocks noGrp="1"/>
          </p:cNvSpPr>
          <p:nvPr>
            <p:ph type="sldNum" sz="quarter" idx="5"/>
          </p:nvPr>
        </p:nvSpPr>
        <p:spPr/>
        <p:txBody>
          <a:bodyPr/>
          <a:lstStyle/>
          <a:p>
            <a:fld id="{3B11FC8D-FEAC-3A4D-B17B-284E661AD230}" type="slidenum">
              <a:rPr lang="en-US" smtClean="0"/>
              <a:t>55</a:t>
            </a:fld>
            <a:endParaRPr lang="en-US"/>
          </a:p>
        </p:txBody>
      </p:sp>
    </p:spTree>
    <p:extLst>
      <p:ext uri="{BB962C8B-B14F-4D97-AF65-F5344CB8AC3E}">
        <p14:creationId xmlns:p14="http://schemas.microsoft.com/office/powerpoint/2010/main" val="16790074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Origin of the rebound effect in the metallurgical sector: </a:t>
            </a:r>
          </a:p>
          <a:p>
            <a:r>
              <a:rPr lang="en-GB" dirty="0"/>
              <a:t>using sustainable technologies will be beneficial on the long run for the environment, but manufacturing these technologies with metals that are produced by the currently used CO2-intense technologies is not. The figure shows the intensity of material use for different technologies, revealing that a high amount of steel is needed for all of them.</a:t>
            </a:r>
          </a:p>
        </p:txBody>
      </p:sp>
      <p:sp>
        <p:nvSpPr>
          <p:cNvPr id="4" name="Slide Number Placeholder 3"/>
          <p:cNvSpPr>
            <a:spLocks noGrp="1"/>
          </p:cNvSpPr>
          <p:nvPr>
            <p:ph type="sldNum" sz="quarter" idx="5"/>
          </p:nvPr>
        </p:nvSpPr>
        <p:spPr/>
        <p:txBody>
          <a:bodyPr/>
          <a:lstStyle/>
          <a:p>
            <a:fld id="{3B11FC8D-FEAC-3A4D-B17B-284E661AD230}" type="slidenum">
              <a:rPr lang="en-US" smtClean="0"/>
              <a:t>56</a:t>
            </a:fld>
            <a:endParaRPr lang="en-US"/>
          </a:p>
        </p:txBody>
      </p:sp>
    </p:spTree>
    <p:extLst>
      <p:ext uri="{BB962C8B-B14F-4D97-AF65-F5344CB8AC3E}">
        <p14:creationId xmlns:p14="http://schemas.microsoft.com/office/powerpoint/2010/main" val="9129857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lphaLcParenBoth"/>
            </a:pPr>
            <a:r>
              <a:rPr lang="en-GB" dirty="0"/>
              <a:t>An OECD forecast suggests that consumption of most raw materials will double by 2060. This means that the metallurgical (and generally the materials) sector cannot be exclusively built on circular economy principles, simply because there is not enough scrap and waste material available to fuel this strong market growth during the next decades (in which massive reduction in CO2 emissions is particularly critical). Therefore, sustainability measures must be identified, researched, and implemented which encompass all facets of the currently prevalent linear production, i.e. the primary metallurgical synthesis with its huge greenhouse gas emissions. (5)</a:t>
            </a:r>
          </a:p>
          <a:p>
            <a:pPr marL="228600" indent="-228600">
              <a:buAutoNum type="alphaLcParenBoth"/>
            </a:pPr>
            <a:r>
              <a:rPr lang="en-GB" dirty="0"/>
              <a:t>Changes in the amounts of metals produced over the last decades, with growth rates exceeding in part 300%. OECD: Organization for Economic Co-operation and Development.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11FC8D-FEAC-3A4D-B17B-284E661AD23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639069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7742" indent="-177742">
              <a:buFont typeface="Arial" panose="020B0604020202020204" pitchFamily="34" charset="0"/>
              <a:buChar char="•"/>
            </a:pPr>
            <a:r>
              <a:rPr lang="en-GB" dirty="0"/>
              <a:t>Before</a:t>
            </a:r>
            <a:r>
              <a:rPr lang="en-GB" baseline="0" dirty="0"/>
              <a:t> going into our strategy and results, w</a:t>
            </a:r>
            <a:r>
              <a:rPr lang="en-GB" dirty="0"/>
              <a:t>hat do we consider</a:t>
            </a:r>
            <a:r>
              <a:rPr lang="en-GB" baseline="0" dirty="0"/>
              <a:t> transformative change? </a:t>
            </a:r>
          </a:p>
          <a:p>
            <a:pPr marL="177742" indent="-177742">
              <a:buFont typeface="Arial" panose="020B0604020202020204" pitchFamily="34" charset="0"/>
              <a:buChar char="•"/>
            </a:pPr>
            <a:r>
              <a:rPr lang="en-GB" baseline="0" dirty="0"/>
              <a:t>Move away from linear production and consumption systems. </a:t>
            </a:r>
          </a:p>
          <a:p>
            <a:pPr marL="177742" indent="-177742">
              <a:buFont typeface="Arial" panose="020B0604020202020204" pitchFamily="34" charset="0"/>
              <a:buChar char="•"/>
            </a:pPr>
            <a:r>
              <a:rPr lang="en-GB" baseline="0" dirty="0"/>
              <a:t>Reform industries 1) by minimising resource use in manufacturing processes and 2) through industrial symbiosis in which wastes and by-products from industry are used as raw materials. These are mostly technical changes that can substantially improve the current models of production. The key question in reforming industries is: how can we reduce impact of current production models? </a:t>
            </a:r>
          </a:p>
          <a:p>
            <a:pPr marL="177742" indent="-177742">
              <a:buFont typeface="Arial" panose="020B0604020202020204" pitchFamily="34" charset="0"/>
              <a:buChar char="•"/>
            </a:pPr>
            <a:r>
              <a:rPr lang="en-GB" baseline="0" dirty="0"/>
              <a:t>For sustainability, to regenerate the environment, resource use at a whole system level must be reduced. Transformation is about rethinking production and consumption models, more fundamentally asking: why are we producing and consuming in this way? can our needs be met with less resources while generating more value for people, environment and economy? </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F80E18-DAF4-4E3C-8822-E9281E0D67A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09995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Even in a best-case </a:t>
            </a:r>
            <a:r>
              <a:rPr lang="en-GB" dirty="0" err="1"/>
              <a:t>scenario─by</a:t>
            </a:r>
            <a:r>
              <a:rPr lang="en-GB" dirty="0"/>
              <a:t> the year 2060─only two-thirds of the greenhouse-gas-intensive mass market for metals (iron, </a:t>
            </a:r>
            <a:r>
              <a:rPr lang="en-GB" dirty="0" err="1"/>
              <a:t>aluminum</a:t>
            </a:r>
            <a:r>
              <a:rPr lang="en-GB" dirty="0"/>
              <a:t>, nickel, titanium) will be circular in average and at least one-third will remain linear (i.e., based on mining, refining and primary reduction) for several decades to come. This means </a:t>
            </a:r>
            <a:r>
              <a:rPr lang="en-GB" dirty="0" err="1"/>
              <a:t>that─simply</a:t>
            </a:r>
            <a:r>
              <a:rPr lang="en-GB" dirty="0"/>
              <a:t> due to high demand </a:t>
            </a:r>
            <a:r>
              <a:rPr lang="en-GB" dirty="0" err="1"/>
              <a:t>growth─at</a:t>
            </a:r>
            <a:r>
              <a:rPr lang="en-GB" dirty="0"/>
              <a:t> least one-third of the metal mass markets will also in the future have to be provided by primary synthesis, which creates massive greenhouse gas emissions. Today the situation is actually opposite when viewed at a global average; i.e., only about one-third of the total metal mass market is served from circular production (through melting scrap) while two-thirds are linear, coming from newly mined feedstock. This huge fraction of primary synthesis is the biggest single source of global warming and must therefore be addressed by research with high priority. The figure also refers to a few other high-leverage measures for increasing the sustainability of the metallurgical sector.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11FC8D-FEAC-3A4D-B17B-284E661AD23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357424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B11FC8D-FEAC-3A4D-B17B-284E661AD230}" type="slidenum">
              <a:rPr lang="en-US" smtClean="0"/>
              <a:t>61</a:t>
            </a:fld>
            <a:endParaRPr lang="en-US"/>
          </a:p>
        </p:txBody>
      </p:sp>
    </p:spTree>
    <p:extLst>
      <p:ext uri="{BB962C8B-B14F-4D97-AF65-F5344CB8AC3E}">
        <p14:creationId xmlns:p14="http://schemas.microsoft.com/office/powerpoint/2010/main" val="1997525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dawning age of sustainability and a circular economy and the roles materials play in it: After more than 5000 years the materials sector must be decarburized, electrified with renewable energy and turned toward higher scrap use. This is nothing less than a revolution which must be accomplished in less than a few decades.</a:t>
            </a:r>
          </a:p>
        </p:txBody>
      </p:sp>
      <p:sp>
        <p:nvSpPr>
          <p:cNvPr id="4" name="Slide Number Placeholder 3"/>
          <p:cNvSpPr>
            <a:spLocks noGrp="1"/>
          </p:cNvSpPr>
          <p:nvPr>
            <p:ph type="sldNum" sz="quarter" idx="5"/>
          </p:nvPr>
        </p:nvSpPr>
        <p:spPr/>
        <p:txBody>
          <a:bodyPr/>
          <a:lstStyle/>
          <a:p>
            <a:fld id="{3B11FC8D-FEAC-3A4D-B17B-284E661AD230}" type="slidenum">
              <a:rPr lang="en-US" smtClean="0"/>
              <a:t>62</a:t>
            </a:fld>
            <a:endParaRPr lang="en-US"/>
          </a:p>
        </p:txBody>
      </p:sp>
    </p:spTree>
    <p:extLst>
      <p:ext uri="{BB962C8B-B14F-4D97-AF65-F5344CB8AC3E}">
        <p14:creationId xmlns:p14="http://schemas.microsoft.com/office/powerpoint/2010/main" val="207052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Charcoal based iron making pre 1713 after success of the pot from 1707 patent Darby developed the coke fired blast furnace.</a:t>
            </a:r>
          </a:p>
        </p:txBody>
      </p:sp>
      <p:sp>
        <p:nvSpPr>
          <p:cNvPr id="4" name="Slide Number Placeholder 3"/>
          <p:cNvSpPr>
            <a:spLocks noGrp="1"/>
          </p:cNvSpPr>
          <p:nvPr>
            <p:ph type="sldNum" sz="quarter" idx="5"/>
          </p:nvPr>
        </p:nvSpPr>
        <p:spPr/>
        <p:txBody>
          <a:bodyPr/>
          <a:lstStyle/>
          <a:p>
            <a:fld id="{3B11FC8D-FEAC-3A4D-B17B-284E661AD230}" type="slidenum">
              <a:rPr lang="en-US" smtClean="0"/>
              <a:t>6</a:t>
            </a:fld>
            <a:endParaRPr lang="en-US"/>
          </a:p>
        </p:txBody>
      </p:sp>
    </p:spTree>
    <p:extLst>
      <p:ext uri="{BB962C8B-B14F-4D97-AF65-F5344CB8AC3E}">
        <p14:creationId xmlns:p14="http://schemas.microsoft.com/office/powerpoint/2010/main" val="177128160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This change</a:t>
            </a:r>
            <a:r>
              <a:rPr lang="en-GB" baseline="0" dirty="0"/>
              <a:t> in focus from reforming to transforming is similar to the step-change visible in the circular economy community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dirty="0"/>
              <a:t>Growing recognition that a circular economy focused only on re-jigging resource flows within the confines of the current political-economic model cannot deliver on sustainability.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dirty="0"/>
              <a:t>For example, green growth relies on decoupling of resource use from GDP growth, but scientific evidence demonstrates that decoupling is not happening sufficiently and not fast enough, meaning that green growth has been strongly debunked &amp; meaning that a growing part of the circular economy community is looking to enable deeper transformative changes. </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E48662-9417-400C-B196-17AEAA84F62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712983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11FC8D-FEAC-3A4D-B17B-284E661AD23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545579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11FC8D-FEAC-3A4D-B17B-284E661AD23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248628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14198C-2615-044F-96F8-FEE67AE28BB1}" type="slidenum">
              <a:rPr lang="en-US" smtClean="0"/>
              <a:pPr/>
              <a:t>11</a:t>
            </a:fld>
            <a:endParaRPr lang="en-US"/>
          </a:p>
        </p:txBody>
      </p:sp>
    </p:spTree>
    <p:extLst>
      <p:ext uri="{BB962C8B-B14F-4D97-AF65-F5344CB8AC3E}">
        <p14:creationId xmlns:p14="http://schemas.microsoft.com/office/powerpoint/2010/main" val="35103675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B11FC8D-FEAC-3A4D-B17B-284E661AD230}" type="slidenum">
              <a:rPr lang="en-US" smtClean="0"/>
              <a:t>16</a:t>
            </a:fld>
            <a:endParaRPr lang="en-US"/>
          </a:p>
        </p:txBody>
      </p:sp>
    </p:spTree>
    <p:extLst>
      <p:ext uri="{BB962C8B-B14F-4D97-AF65-F5344CB8AC3E}">
        <p14:creationId xmlns:p14="http://schemas.microsoft.com/office/powerpoint/2010/main" val="5685692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Extraction: mining, comminution, leaching, separation</a:t>
            </a:r>
          </a:p>
          <a:p>
            <a:r>
              <a:rPr lang="en-GB" dirty="0"/>
              <a:t>Preparation: smelting/metal extraction, refining, alloying</a:t>
            </a:r>
          </a:p>
          <a:p>
            <a:r>
              <a:rPr lang="en-GB" dirty="0"/>
              <a:t>Shaping: shape conversion processes</a:t>
            </a:r>
          </a:p>
          <a:p>
            <a:r>
              <a:rPr lang="en-GB" dirty="0"/>
              <a:t>Reprocessing: recovery, recycling, reuse</a:t>
            </a:r>
          </a:p>
          <a:p>
            <a:endParaRPr lang="en-GB" dirty="0"/>
          </a:p>
        </p:txBody>
      </p:sp>
      <p:sp>
        <p:nvSpPr>
          <p:cNvPr id="4" name="Slide Number Placeholder 3"/>
          <p:cNvSpPr>
            <a:spLocks noGrp="1"/>
          </p:cNvSpPr>
          <p:nvPr>
            <p:ph type="sldNum" sz="quarter" idx="5"/>
          </p:nvPr>
        </p:nvSpPr>
        <p:spPr/>
        <p:txBody>
          <a:bodyPr/>
          <a:lstStyle/>
          <a:p>
            <a:fld id="{3B11FC8D-FEAC-3A4D-B17B-284E661AD230}" type="slidenum">
              <a:rPr lang="en-US" smtClean="0"/>
              <a:t>18</a:t>
            </a:fld>
            <a:endParaRPr lang="en-US"/>
          </a:p>
        </p:txBody>
      </p:sp>
    </p:spTree>
    <p:extLst>
      <p:ext uri="{BB962C8B-B14F-4D97-AF65-F5344CB8AC3E}">
        <p14:creationId xmlns:p14="http://schemas.microsoft.com/office/powerpoint/2010/main" val="31734017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Getting useful material from ore is energy intensive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	16% of CO2 from Steel and Cement </a:t>
            </a:r>
            <a:r>
              <a:rPr lang="en-GB" dirty="0" err="1"/>
              <a:t>peoduction</a:t>
            </a:r>
            <a:endParaRPr lang="en-GB" dirty="0"/>
          </a:p>
          <a:p>
            <a:r>
              <a:rPr lang="en-GB" dirty="0"/>
              <a:t>	70 EJ/year for Steel and 20 EJ/year for aluminium</a:t>
            </a:r>
          </a:p>
          <a:p>
            <a:r>
              <a:rPr lang="en-GB" dirty="0"/>
              <a:t>4-6% world energy for comminution!</a:t>
            </a:r>
          </a:p>
          <a:p>
            <a:r>
              <a:rPr lang="en-GB" dirty="0"/>
              <a:t>High energy in manufacturing (36% of energy usage)</a:t>
            </a:r>
          </a:p>
          <a:p>
            <a:r>
              <a:rPr lang="en-GB" dirty="0"/>
              <a:t>Liquid metal processing high energy &amp; inefficient</a:t>
            </a:r>
          </a:p>
          <a:p>
            <a:endParaRPr lang="en-GB" dirty="0"/>
          </a:p>
        </p:txBody>
      </p:sp>
      <p:sp>
        <p:nvSpPr>
          <p:cNvPr id="4" name="Slide Number Placeholder 3"/>
          <p:cNvSpPr>
            <a:spLocks noGrp="1"/>
          </p:cNvSpPr>
          <p:nvPr>
            <p:ph type="sldNum" sz="quarter" idx="5"/>
          </p:nvPr>
        </p:nvSpPr>
        <p:spPr/>
        <p:txBody>
          <a:bodyPr/>
          <a:lstStyle/>
          <a:p>
            <a:fld id="{3B11FC8D-FEAC-3A4D-B17B-284E661AD230}" type="slidenum">
              <a:rPr lang="en-US" smtClean="0"/>
              <a:t>24</a:t>
            </a:fld>
            <a:endParaRPr lang="en-US"/>
          </a:p>
        </p:txBody>
      </p:sp>
    </p:spTree>
    <p:extLst>
      <p:ext uri="{BB962C8B-B14F-4D97-AF65-F5344CB8AC3E}">
        <p14:creationId xmlns:p14="http://schemas.microsoft.com/office/powerpoint/2010/main" val="22404294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Why does it matter?</a:t>
            </a:r>
          </a:p>
          <a:p>
            <a:endParaRPr lang="en-GB" dirty="0"/>
          </a:p>
          <a:p>
            <a:r>
              <a:rPr lang="en-GB" dirty="0"/>
              <a:t>So we have enough Steel and Aluminium scrap to significantly reduce our offshored CO2.</a:t>
            </a:r>
          </a:p>
          <a:p>
            <a:endParaRPr lang="en-GB" dirty="0"/>
          </a:p>
          <a:p>
            <a:r>
              <a:rPr lang="en-GB" dirty="0"/>
              <a:t>These are just 2 examples in the metals industry</a:t>
            </a:r>
          </a:p>
          <a:p>
            <a:pPr marL="628650" lvl="1" indent="-171450">
              <a:buFont typeface="Arial" panose="020B0604020202020204" pitchFamily="34" charset="0"/>
              <a:buChar char="•"/>
            </a:pPr>
            <a:r>
              <a:rPr lang="en-GB" dirty="0"/>
              <a:t>Plastics</a:t>
            </a:r>
          </a:p>
          <a:p>
            <a:pPr marL="628650" lvl="1" indent="-171450">
              <a:buFont typeface="Arial" panose="020B0604020202020204" pitchFamily="34" charset="0"/>
              <a:buChar char="•"/>
            </a:pPr>
            <a:r>
              <a:rPr lang="en-GB" dirty="0"/>
              <a:t>Technology metals</a:t>
            </a:r>
          </a:p>
          <a:p>
            <a:pPr marL="171450" indent="-171450">
              <a:buFont typeface="Arial" panose="020B0604020202020204" pitchFamily="34" charset="0"/>
              <a:buChar char="•"/>
            </a:pPr>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11FC8D-FEAC-3A4D-B17B-284E661AD23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295941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We've also looked at flow of raw materials into and out of the UK</a:t>
            </a:r>
          </a:p>
          <a:p>
            <a:endParaRPr lang="en-GB" dirty="0"/>
          </a:p>
          <a:p>
            <a:r>
              <a:rPr lang="en-GB" dirty="0"/>
              <a:t>Total usage in UK about 15 Mt - just over half is imported</a:t>
            </a:r>
          </a:p>
          <a:p>
            <a:r>
              <a:rPr lang="en-GB" dirty="0"/>
              <a:t>We export 8.5 Mt scrap iron &amp; steel</a:t>
            </a:r>
          </a:p>
          <a:p>
            <a:endParaRPr lang="en-GB" dirty="0"/>
          </a:p>
          <a:p>
            <a:r>
              <a:rPr lang="en-GB" dirty="0"/>
              <a:t>Similar story for Aluminium</a:t>
            </a:r>
          </a:p>
          <a:p>
            <a:endParaRPr lang="en-GB" dirty="0"/>
          </a:p>
          <a:p>
            <a:r>
              <a:rPr lang="en-GB" dirty="0"/>
              <a:t>https://www.trade.gov/media/9063</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F80E18-DAF4-4E3C-8822-E9281E0D67A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9361169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Master" Target="../slideMasters/slideMaster7.xml"/><Relationship Id="rId4" Type="http://schemas.openxmlformats.org/officeDocument/2006/relationships/image" Target="../media/image26.png"/></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2.jpeg"/><Relationship Id="rId1" Type="http://schemas.openxmlformats.org/officeDocument/2006/relationships/slideMaster" Target="../slideMasters/slideMaster8.xml"/><Relationship Id="rId4" Type="http://schemas.openxmlformats.org/officeDocument/2006/relationships/image" Target="../media/image26.png"/></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5.jpeg"/><Relationship Id="rId1" Type="http://schemas.openxmlformats.org/officeDocument/2006/relationships/slideMaster" Target="../slideMasters/slideMaster8.xml"/><Relationship Id="rId4" Type="http://schemas.openxmlformats.org/officeDocument/2006/relationships/image" Target="../media/image26.png"/></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6.jpeg"/><Relationship Id="rId1" Type="http://schemas.openxmlformats.org/officeDocument/2006/relationships/slideMaster" Target="../slideMasters/slideMaster8.xml"/><Relationship Id="rId4" Type="http://schemas.openxmlformats.org/officeDocument/2006/relationships/image" Target="../media/image26.png"/></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7.jpeg"/><Relationship Id="rId1" Type="http://schemas.openxmlformats.org/officeDocument/2006/relationships/slideMaster" Target="../slideMasters/slideMaster8.xml"/><Relationship Id="rId4" Type="http://schemas.openxmlformats.org/officeDocument/2006/relationships/image" Target="../media/image26.png"/></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8.jpeg"/><Relationship Id="rId1" Type="http://schemas.openxmlformats.org/officeDocument/2006/relationships/slideMaster" Target="../slideMasters/slideMaster8.xml"/><Relationship Id="rId4" Type="http://schemas.openxmlformats.org/officeDocument/2006/relationships/image" Target="../media/image26.png"/></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9.emf"/><Relationship Id="rId1" Type="http://schemas.openxmlformats.org/officeDocument/2006/relationships/slideMaster" Target="../slideMasters/slideMaster8.xml"/><Relationship Id="rId6" Type="http://schemas.openxmlformats.org/officeDocument/2006/relationships/image" Target="../media/image28.png"/><Relationship Id="rId5" Type="http://schemas.openxmlformats.org/officeDocument/2006/relationships/image" Target="../media/image22.emf"/><Relationship Id="rId4" Type="http://schemas.openxmlformats.org/officeDocument/2006/relationships/image" Target="../media/image21.emf"/></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19.emf"/><Relationship Id="rId1" Type="http://schemas.openxmlformats.org/officeDocument/2006/relationships/slideMaster" Target="../slideMasters/slideMaster8.xml"/><Relationship Id="rId6" Type="http://schemas.openxmlformats.org/officeDocument/2006/relationships/image" Target="../media/image28.png"/><Relationship Id="rId5" Type="http://schemas.openxmlformats.org/officeDocument/2006/relationships/image" Target="../media/image22.emf"/><Relationship Id="rId4" Type="http://schemas.openxmlformats.org/officeDocument/2006/relationships/image" Target="../media/image27.png"/></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19.emf"/><Relationship Id="rId1" Type="http://schemas.openxmlformats.org/officeDocument/2006/relationships/slideMaster" Target="../slideMasters/slideMaster8.xml"/><Relationship Id="rId6" Type="http://schemas.openxmlformats.org/officeDocument/2006/relationships/image" Target="../media/image27.png"/><Relationship Id="rId5" Type="http://schemas.openxmlformats.org/officeDocument/2006/relationships/image" Target="../media/image28.png"/><Relationship Id="rId4" Type="http://schemas.openxmlformats.org/officeDocument/2006/relationships/image" Target="../media/image22.emf"/></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Master" Target="../slideMasters/slideMaster8.xml"/><Relationship Id="rId4" Type="http://schemas.openxmlformats.org/officeDocument/2006/relationships/image" Target="../media/image26.png"/></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9.xml"/><Relationship Id="rId4" Type="http://schemas.openxmlformats.org/officeDocument/2006/relationships/image" Target="../media/image30.png"/></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2.jpeg"/><Relationship Id="rId1" Type="http://schemas.openxmlformats.org/officeDocument/2006/relationships/slideMaster" Target="../slideMasters/slideMaster10.xml"/><Relationship Id="rId4" Type="http://schemas.openxmlformats.org/officeDocument/2006/relationships/image" Target="../media/image26.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5.jpeg"/><Relationship Id="rId1" Type="http://schemas.openxmlformats.org/officeDocument/2006/relationships/slideMaster" Target="../slideMasters/slideMaster10.xml"/><Relationship Id="rId4" Type="http://schemas.openxmlformats.org/officeDocument/2006/relationships/image" Target="../media/image26.png"/></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6.jpeg"/><Relationship Id="rId1" Type="http://schemas.openxmlformats.org/officeDocument/2006/relationships/slideMaster" Target="../slideMasters/slideMaster10.xml"/><Relationship Id="rId4" Type="http://schemas.openxmlformats.org/officeDocument/2006/relationships/image" Target="../media/image26.png"/></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7.jpeg"/><Relationship Id="rId1" Type="http://schemas.openxmlformats.org/officeDocument/2006/relationships/slideMaster" Target="../slideMasters/slideMaster10.xml"/><Relationship Id="rId4" Type="http://schemas.openxmlformats.org/officeDocument/2006/relationships/image" Target="../media/image26.png"/></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8.jpeg"/><Relationship Id="rId1" Type="http://schemas.openxmlformats.org/officeDocument/2006/relationships/slideMaster" Target="../slideMasters/slideMaster10.xml"/><Relationship Id="rId4" Type="http://schemas.openxmlformats.org/officeDocument/2006/relationships/image" Target="../media/image26.png"/></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9.emf"/><Relationship Id="rId1" Type="http://schemas.openxmlformats.org/officeDocument/2006/relationships/slideMaster" Target="../slideMasters/slideMaster10.xml"/><Relationship Id="rId6" Type="http://schemas.openxmlformats.org/officeDocument/2006/relationships/image" Target="../media/image28.png"/><Relationship Id="rId5" Type="http://schemas.openxmlformats.org/officeDocument/2006/relationships/image" Target="../media/image22.emf"/><Relationship Id="rId4" Type="http://schemas.openxmlformats.org/officeDocument/2006/relationships/image" Target="../media/image21.emf"/></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19.emf"/><Relationship Id="rId1" Type="http://schemas.openxmlformats.org/officeDocument/2006/relationships/slideMaster" Target="../slideMasters/slideMaster10.xml"/><Relationship Id="rId6" Type="http://schemas.openxmlformats.org/officeDocument/2006/relationships/image" Target="../media/image28.png"/><Relationship Id="rId5" Type="http://schemas.openxmlformats.org/officeDocument/2006/relationships/image" Target="../media/image22.emf"/><Relationship Id="rId4" Type="http://schemas.openxmlformats.org/officeDocument/2006/relationships/image" Target="../media/image27.png"/></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19.emf"/><Relationship Id="rId1" Type="http://schemas.openxmlformats.org/officeDocument/2006/relationships/slideMaster" Target="../slideMasters/slideMaster10.xml"/><Relationship Id="rId6" Type="http://schemas.openxmlformats.org/officeDocument/2006/relationships/image" Target="../media/image27.png"/><Relationship Id="rId5" Type="http://schemas.openxmlformats.org/officeDocument/2006/relationships/image" Target="../media/image28.png"/><Relationship Id="rId4" Type="http://schemas.openxmlformats.org/officeDocument/2006/relationships/image" Target="../media/image22.emf"/></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Master" Target="../slideMasters/slideMaster10.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Master" Target="../slideMasters/slideMaster10.xml"/><Relationship Id="rId4" Type="http://schemas.openxmlformats.org/officeDocument/2006/relationships/image" Target="../media/image26.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Master" Target="../slideMasters/slideMaster10.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1.xml"/><Relationship Id="rId4" Type="http://schemas.openxmlformats.org/officeDocument/2006/relationships/image" Target="../media/image2.png"/></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12.xml"/><Relationship Id="rId4" Type="http://schemas.openxmlformats.org/officeDocument/2006/relationships/image" Target="../media/image14.png"/></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jpeg"/><Relationship Id="rId1" Type="http://schemas.openxmlformats.org/officeDocument/2006/relationships/slideMaster" Target="../slideMasters/slideMaster12.xml"/><Relationship Id="rId4" Type="http://schemas.openxmlformats.org/officeDocument/2006/relationships/image" Target="../media/image14.png"/></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6.jpeg"/><Relationship Id="rId1" Type="http://schemas.openxmlformats.org/officeDocument/2006/relationships/slideMaster" Target="../slideMasters/slideMaster12.xml"/><Relationship Id="rId4" Type="http://schemas.openxmlformats.org/officeDocument/2006/relationships/image" Target="../media/image14.png"/></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7.jpeg"/><Relationship Id="rId1" Type="http://schemas.openxmlformats.org/officeDocument/2006/relationships/slideMaster" Target="../slideMasters/slideMaster12.xml"/><Relationship Id="rId4" Type="http://schemas.openxmlformats.org/officeDocument/2006/relationships/image" Target="../media/image14.png"/></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8.jpeg"/><Relationship Id="rId1" Type="http://schemas.openxmlformats.org/officeDocument/2006/relationships/slideMaster" Target="../slideMasters/slideMaster12.xml"/><Relationship Id="rId4" Type="http://schemas.openxmlformats.org/officeDocument/2006/relationships/image" Target="../media/image14.png"/></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emf"/><Relationship Id="rId1" Type="http://schemas.openxmlformats.org/officeDocument/2006/relationships/slideMaster" Target="../slideMasters/slideMaster12.xml"/><Relationship Id="rId6" Type="http://schemas.openxmlformats.org/officeDocument/2006/relationships/image" Target="../media/image23.png"/><Relationship Id="rId5" Type="http://schemas.openxmlformats.org/officeDocument/2006/relationships/image" Target="../media/image22.emf"/><Relationship Id="rId4" Type="http://schemas.openxmlformats.org/officeDocument/2006/relationships/image" Target="../media/image21.emf"/></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19.emf"/><Relationship Id="rId1" Type="http://schemas.openxmlformats.org/officeDocument/2006/relationships/slideMaster" Target="../slideMasters/slideMaster12.xml"/><Relationship Id="rId6" Type="http://schemas.openxmlformats.org/officeDocument/2006/relationships/image" Target="../media/image23.png"/><Relationship Id="rId5" Type="http://schemas.openxmlformats.org/officeDocument/2006/relationships/image" Target="../media/image22.emf"/><Relationship Id="rId4" Type="http://schemas.openxmlformats.org/officeDocument/2006/relationships/image" Target="../media/image20.png"/></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19.emf"/><Relationship Id="rId1" Type="http://schemas.openxmlformats.org/officeDocument/2006/relationships/slideMaster" Target="../slideMasters/slideMaster12.xml"/><Relationship Id="rId6" Type="http://schemas.openxmlformats.org/officeDocument/2006/relationships/image" Target="../media/image20.png"/><Relationship Id="rId5" Type="http://schemas.openxmlformats.org/officeDocument/2006/relationships/image" Target="../media/image23.png"/><Relationship Id="rId4" Type="http://schemas.openxmlformats.org/officeDocument/2006/relationships/image" Target="../media/image22.emf"/></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0.png"/><Relationship Id="rId1" Type="http://schemas.openxmlformats.org/officeDocument/2006/relationships/slideMaster" Target="../slideMasters/slideMaster12.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4.jpeg"/><Relationship Id="rId1" Type="http://schemas.openxmlformats.org/officeDocument/2006/relationships/slideMaster" Target="../slideMasters/slideMaster12.xml"/><Relationship Id="rId4" Type="http://schemas.openxmlformats.org/officeDocument/2006/relationships/image" Target="../media/image14.png"/></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3.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3.xml"/><Relationship Id="rId4" Type="http://schemas.openxmlformats.org/officeDocument/2006/relationships/image" Target="../media/image30.png"/></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6.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19.emf"/><Relationship Id="rId1" Type="http://schemas.openxmlformats.org/officeDocument/2006/relationships/slideMaster" Target="../slideMasters/slideMaster13.xml"/><Relationship Id="rId5" Type="http://schemas.openxmlformats.org/officeDocument/2006/relationships/image" Target="../media/image28.png"/><Relationship Id="rId4" Type="http://schemas.openxmlformats.org/officeDocument/2006/relationships/image" Target="../media/image22.e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4.xml"/><Relationship Id="rId4" Type="http://schemas.openxmlformats.org/officeDocument/2006/relationships/image" Target="../media/image14.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jpeg"/><Relationship Id="rId1" Type="http://schemas.openxmlformats.org/officeDocument/2006/relationships/slideMaster" Target="../slideMasters/slideMaster4.xml"/><Relationship Id="rId4" Type="http://schemas.openxmlformats.org/officeDocument/2006/relationships/image" Target="../media/image14.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6.jpeg"/><Relationship Id="rId1" Type="http://schemas.openxmlformats.org/officeDocument/2006/relationships/slideMaster" Target="../slideMasters/slideMaster4.xml"/><Relationship Id="rId4" Type="http://schemas.openxmlformats.org/officeDocument/2006/relationships/image" Target="../media/image14.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7.jpeg"/><Relationship Id="rId1" Type="http://schemas.openxmlformats.org/officeDocument/2006/relationships/slideMaster" Target="../slideMasters/slideMaster4.xml"/><Relationship Id="rId4" Type="http://schemas.openxmlformats.org/officeDocument/2006/relationships/image" Target="../media/image14.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8.jpeg"/><Relationship Id="rId1" Type="http://schemas.openxmlformats.org/officeDocument/2006/relationships/slideMaster" Target="../slideMasters/slideMaster4.xml"/><Relationship Id="rId4" Type="http://schemas.openxmlformats.org/officeDocument/2006/relationships/image" Target="../media/image14.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emf"/><Relationship Id="rId1" Type="http://schemas.openxmlformats.org/officeDocument/2006/relationships/slideMaster" Target="../slideMasters/slideMaster4.xml"/><Relationship Id="rId6" Type="http://schemas.openxmlformats.org/officeDocument/2006/relationships/image" Target="../media/image23.png"/><Relationship Id="rId5" Type="http://schemas.openxmlformats.org/officeDocument/2006/relationships/image" Target="../media/image22.emf"/><Relationship Id="rId4" Type="http://schemas.openxmlformats.org/officeDocument/2006/relationships/image" Target="../media/image21.emf"/></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19.emf"/><Relationship Id="rId1" Type="http://schemas.openxmlformats.org/officeDocument/2006/relationships/slideMaster" Target="../slideMasters/slideMaster4.xml"/><Relationship Id="rId6" Type="http://schemas.openxmlformats.org/officeDocument/2006/relationships/image" Target="../media/image23.png"/><Relationship Id="rId5" Type="http://schemas.openxmlformats.org/officeDocument/2006/relationships/image" Target="../media/image22.emf"/><Relationship Id="rId4" Type="http://schemas.openxmlformats.org/officeDocument/2006/relationships/image" Target="../media/image20.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19.emf"/><Relationship Id="rId1" Type="http://schemas.openxmlformats.org/officeDocument/2006/relationships/slideMaster" Target="../slideMasters/slideMaster4.xml"/><Relationship Id="rId6" Type="http://schemas.openxmlformats.org/officeDocument/2006/relationships/image" Target="../media/image20.png"/><Relationship Id="rId5" Type="http://schemas.openxmlformats.org/officeDocument/2006/relationships/image" Target="../media/image23.png"/><Relationship Id="rId4" Type="http://schemas.openxmlformats.org/officeDocument/2006/relationships/image" Target="../media/image22.emf"/></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4.jpeg"/><Relationship Id="rId1" Type="http://schemas.openxmlformats.org/officeDocument/2006/relationships/slideMaster" Target="../slideMasters/slideMaster4.xml"/><Relationship Id="rId4" Type="http://schemas.openxmlformats.org/officeDocument/2006/relationships/image" Target="../media/image14.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2.jpeg"/><Relationship Id="rId1" Type="http://schemas.openxmlformats.org/officeDocument/2006/relationships/slideMaster" Target="../slideMasters/slideMaster5.xml"/><Relationship Id="rId4" Type="http://schemas.openxmlformats.org/officeDocument/2006/relationships/image" Target="../media/image26.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5.jpeg"/><Relationship Id="rId1" Type="http://schemas.openxmlformats.org/officeDocument/2006/relationships/slideMaster" Target="../slideMasters/slideMaster5.xml"/><Relationship Id="rId4" Type="http://schemas.openxmlformats.org/officeDocument/2006/relationships/image" Target="../media/image26.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6.jpeg"/><Relationship Id="rId1" Type="http://schemas.openxmlformats.org/officeDocument/2006/relationships/slideMaster" Target="../slideMasters/slideMaster5.xml"/><Relationship Id="rId4" Type="http://schemas.openxmlformats.org/officeDocument/2006/relationships/image" Target="../media/image26.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7.jpeg"/><Relationship Id="rId1" Type="http://schemas.openxmlformats.org/officeDocument/2006/relationships/slideMaster" Target="../slideMasters/slideMaster5.xml"/><Relationship Id="rId4" Type="http://schemas.openxmlformats.org/officeDocument/2006/relationships/image" Target="../media/image26.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8.jpeg"/><Relationship Id="rId1" Type="http://schemas.openxmlformats.org/officeDocument/2006/relationships/slideMaster" Target="../slideMasters/slideMaster5.xml"/><Relationship Id="rId4" Type="http://schemas.openxmlformats.org/officeDocument/2006/relationships/image" Target="../media/image26.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9.emf"/><Relationship Id="rId1" Type="http://schemas.openxmlformats.org/officeDocument/2006/relationships/slideMaster" Target="../slideMasters/slideMaster5.xml"/><Relationship Id="rId6" Type="http://schemas.openxmlformats.org/officeDocument/2006/relationships/image" Target="../media/image28.png"/><Relationship Id="rId5" Type="http://schemas.openxmlformats.org/officeDocument/2006/relationships/image" Target="../media/image22.emf"/><Relationship Id="rId4" Type="http://schemas.openxmlformats.org/officeDocument/2006/relationships/image" Target="../media/image21.emf"/></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19.emf"/><Relationship Id="rId1" Type="http://schemas.openxmlformats.org/officeDocument/2006/relationships/slideMaster" Target="../slideMasters/slideMaster5.xml"/><Relationship Id="rId6" Type="http://schemas.openxmlformats.org/officeDocument/2006/relationships/image" Target="../media/image28.png"/><Relationship Id="rId5" Type="http://schemas.openxmlformats.org/officeDocument/2006/relationships/image" Target="../media/image22.emf"/><Relationship Id="rId4" Type="http://schemas.openxmlformats.org/officeDocument/2006/relationships/image" Target="../media/image27.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19.emf"/><Relationship Id="rId1" Type="http://schemas.openxmlformats.org/officeDocument/2006/relationships/slideMaster" Target="../slideMasters/slideMaster5.xml"/><Relationship Id="rId6" Type="http://schemas.openxmlformats.org/officeDocument/2006/relationships/image" Target="../media/image27.png"/><Relationship Id="rId5" Type="http://schemas.openxmlformats.org/officeDocument/2006/relationships/image" Target="../media/image28.png"/><Relationship Id="rId4" Type="http://schemas.openxmlformats.org/officeDocument/2006/relationships/image" Target="../media/image22.emf"/></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Master" Target="../slideMasters/slideMaster5.xml"/><Relationship Id="rId4" Type="http://schemas.openxmlformats.org/officeDocument/2006/relationships/image" Target="../media/image26.pn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6.xml"/><Relationship Id="rId4" Type="http://schemas.openxmlformats.org/officeDocument/2006/relationships/image" Target="../media/image30.png"/></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2.jpeg"/><Relationship Id="rId1" Type="http://schemas.openxmlformats.org/officeDocument/2006/relationships/slideMaster" Target="../slideMasters/slideMaster7.xml"/><Relationship Id="rId4" Type="http://schemas.openxmlformats.org/officeDocument/2006/relationships/image" Target="../media/image26.png"/></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5.jpeg"/><Relationship Id="rId1" Type="http://schemas.openxmlformats.org/officeDocument/2006/relationships/slideMaster" Target="../slideMasters/slideMaster7.xml"/><Relationship Id="rId4" Type="http://schemas.openxmlformats.org/officeDocument/2006/relationships/image" Target="../media/image26.png"/></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6.jpeg"/><Relationship Id="rId1" Type="http://schemas.openxmlformats.org/officeDocument/2006/relationships/slideMaster" Target="../slideMasters/slideMaster7.xml"/><Relationship Id="rId4" Type="http://schemas.openxmlformats.org/officeDocument/2006/relationships/image" Target="../media/image26.png"/></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7.jpeg"/><Relationship Id="rId1" Type="http://schemas.openxmlformats.org/officeDocument/2006/relationships/slideMaster" Target="../slideMasters/slideMaster7.xml"/><Relationship Id="rId4" Type="http://schemas.openxmlformats.org/officeDocument/2006/relationships/image" Target="../media/image26.png"/></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8.jpeg"/><Relationship Id="rId1" Type="http://schemas.openxmlformats.org/officeDocument/2006/relationships/slideMaster" Target="../slideMasters/slideMaster7.xml"/><Relationship Id="rId4" Type="http://schemas.openxmlformats.org/officeDocument/2006/relationships/image" Target="../media/image26.png"/></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9.emf"/><Relationship Id="rId1" Type="http://schemas.openxmlformats.org/officeDocument/2006/relationships/slideMaster" Target="../slideMasters/slideMaster7.xml"/><Relationship Id="rId6" Type="http://schemas.openxmlformats.org/officeDocument/2006/relationships/image" Target="../media/image28.png"/><Relationship Id="rId5" Type="http://schemas.openxmlformats.org/officeDocument/2006/relationships/image" Target="../media/image22.emf"/><Relationship Id="rId4" Type="http://schemas.openxmlformats.org/officeDocument/2006/relationships/image" Target="../media/image21.emf"/></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19.emf"/><Relationship Id="rId1" Type="http://schemas.openxmlformats.org/officeDocument/2006/relationships/slideMaster" Target="../slideMasters/slideMaster7.xml"/><Relationship Id="rId6" Type="http://schemas.openxmlformats.org/officeDocument/2006/relationships/image" Target="../media/image28.png"/><Relationship Id="rId5" Type="http://schemas.openxmlformats.org/officeDocument/2006/relationships/image" Target="../media/image22.emf"/><Relationship Id="rId4" Type="http://schemas.openxmlformats.org/officeDocument/2006/relationships/image" Target="../media/image27.png"/></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19.emf"/><Relationship Id="rId1" Type="http://schemas.openxmlformats.org/officeDocument/2006/relationships/slideMaster" Target="../slideMasters/slideMaster7.xml"/><Relationship Id="rId6" Type="http://schemas.openxmlformats.org/officeDocument/2006/relationships/image" Target="../media/image27.png"/><Relationship Id="rId5" Type="http://schemas.openxmlformats.org/officeDocument/2006/relationships/image" Target="../media/image28.png"/><Relationship Id="rId4" Type="http://schemas.openxmlformats.org/officeDocument/2006/relationships/image" Target="../media/image22.emf"/></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pening slide">
    <p:spTree>
      <p:nvGrpSpPr>
        <p:cNvPr id="1" name=""/>
        <p:cNvGrpSpPr/>
        <p:nvPr/>
      </p:nvGrpSpPr>
      <p:grpSpPr>
        <a:xfrm>
          <a:off x="0" y="0"/>
          <a:ext cx="0" cy="0"/>
          <a:chOff x="0" y="0"/>
          <a:chExt cx="0" cy="0"/>
        </a:xfrm>
      </p:grpSpPr>
      <p:sp>
        <p:nvSpPr>
          <p:cNvPr id="11" name="Text Placeholder 8"/>
          <p:cNvSpPr>
            <a:spLocks noGrp="1"/>
          </p:cNvSpPr>
          <p:nvPr>
            <p:ph type="body" sz="quarter" idx="11" hasCustomPrompt="1"/>
          </p:nvPr>
        </p:nvSpPr>
        <p:spPr>
          <a:xfrm>
            <a:off x="4871864" y="4149080"/>
            <a:ext cx="6264696" cy="792088"/>
          </a:xfrm>
          <a:prstGeom prst="rect">
            <a:avLst/>
          </a:prstGeom>
        </p:spPr>
        <p:txBody>
          <a:bodyPr anchor="ctr">
            <a:normAutofit/>
          </a:bodyPr>
          <a:lstStyle>
            <a:lvl1pPr marL="0" indent="0">
              <a:buNone/>
              <a:defRPr sz="2400" b="1" i="0">
                <a:solidFill>
                  <a:srgbClr val="633E88"/>
                </a:solidFill>
                <a:latin typeface="Arial" charset="0"/>
                <a:ea typeface="Arial" charset="0"/>
                <a:cs typeface="Arial" charset="0"/>
              </a:defRPr>
            </a:lvl1pPr>
          </a:lstStyle>
          <a:p>
            <a:pPr lvl="0"/>
            <a:r>
              <a:rPr lang="en-GB" dirty="0"/>
              <a:t>Presenter’s Name and Title, </a:t>
            </a:r>
            <a:br>
              <a:rPr lang="en-GB" dirty="0"/>
            </a:br>
            <a:r>
              <a:rPr lang="en-GB" dirty="0"/>
              <a:t>Arial Bold 22pt</a:t>
            </a:r>
            <a:endParaRPr lang="en-US" dirty="0"/>
          </a:p>
        </p:txBody>
      </p:sp>
      <p:sp>
        <p:nvSpPr>
          <p:cNvPr id="13" name="Text Placeholder 8"/>
          <p:cNvSpPr>
            <a:spLocks noGrp="1"/>
          </p:cNvSpPr>
          <p:nvPr>
            <p:ph type="body" sz="quarter" idx="12" hasCustomPrompt="1"/>
          </p:nvPr>
        </p:nvSpPr>
        <p:spPr>
          <a:xfrm>
            <a:off x="4873469" y="5229200"/>
            <a:ext cx="6264696" cy="504056"/>
          </a:xfrm>
          <a:prstGeom prst="rect">
            <a:avLst/>
          </a:prstGeom>
        </p:spPr>
        <p:txBody>
          <a:bodyPr anchor="ctr">
            <a:normAutofit/>
          </a:bodyPr>
          <a:lstStyle>
            <a:lvl1pPr marL="0" indent="0">
              <a:buNone/>
              <a:defRPr sz="2400" b="0" i="0">
                <a:solidFill>
                  <a:schemeClr val="tx1"/>
                </a:solidFill>
                <a:latin typeface="Arial" charset="0"/>
                <a:ea typeface="Arial" charset="0"/>
                <a:cs typeface="Arial" charset="0"/>
              </a:defRPr>
            </a:lvl1pPr>
          </a:lstStyle>
          <a:p>
            <a:pPr lvl="0"/>
            <a:r>
              <a:rPr lang="en-GB" dirty="0"/>
              <a:t>Date, Arial 22pt</a:t>
            </a:r>
            <a:endParaRPr lang="en-US" dirty="0"/>
          </a:p>
        </p:txBody>
      </p:sp>
      <p:sp>
        <p:nvSpPr>
          <p:cNvPr id="5" name="Text Placeholder 17"/>
          <p:cNvSpPr txBox="1">
            <a:spLocks/>
          </p:cNvSpPr>
          <p:nvPr userDrawn="1"/>
        </p:nvSpPr>
        <p:spPr>
          <a:xfrm>
            <a:off x="4871864" y="6021288"/>
            <a:ext cx="6264696" cy="504056"/>
          </a:xfrm>
          <a:prstGeom prst="rect">
            <a:avLst/>
          </a:prstGeom>
        </p:spPr>
        <p:txBody>
          <a:bodyPr anchor="ctr"/>
          <a:lstStyle>
            <a:lvl1pPr marL="0" indent="0" algn="l" defTabSz="914400" rtl="0" eaLnBrk="1" latinLnBrk="0" hangingPunct="1">
              <a:spcBef>
                <a:spcPct val="20000"/>
              </a:spcBef>
              <a:buClr>
                <a:srgbClr val="00B0F0"/>
              </a:buClr>
              <a:buFont typeface="Arial" panose="020B0604020202020204" pitchFamily="34" charset="0"/>
              <a:buNone/>
              <a:defRPr sz="2200" b="1" kern="1200" baseline="0">
                <a:solidFill>
                  <a:srgbClr val="091932"/>
                </a:solidFill>
                <a:latin typeface="Arial" panose="020B0604020202020204" pitchFamily="34" charset="0"/>
                <a:ea typeface="+mn-ea"/>
                <a:cs typeface="Arial" panose="020B0604020202020204" pitchFamily="34" charset="0"/>
              </a:defRPr>
            </a:lvl1pPr>
            <a:lvl2pPr marL="800100" indent="-342900" algn="l" defTabSz="914400" rtl="0" eaLnBrk="1" latinLnBrk="0" hangingPunct="1">
              <a:spcBef>
                <a:spcPct val="20000"/>
              </a:spcBef>
              <a:buClr>
                <a:srgbClr val="00B0F0"/>
              </a:buClr>
              <a:buFont typeface="Arial" charset="0"/>
              <a:buChar char="•"/>
              <a:defRPr sz="2000" kern="1200">
                <a:solidFill>
                  <a:srgbClr val="666666"/>
                </a:solidFill>
                <a:latin typeface="Arial" panose="020B0604020202020204" pitchFamily="34" charset="0"/>
                <a:ea typeface="+mn-ea"/>
                <a:cs typeface="Arial" panose="020B0604020202020204" pitchFamily="34" charset="0"/>
              </a:defRPr>
            </a:lvl2pPr>
            <a:lvl3pPr marL="1257300" indent="-342900" algn="l" defTabSz="914400" rtl="0" eaLnBrk="1" latinLnBrk="0" hangingPunct="1">
              <a:spcBef>
                <a:spcPct val="20000"/>
              </a:spcBef>
              <a:buClr>
                <a:srgbClr val="00B0F0"/>
              </a:buClr>
              <a:buFont typeface="Courier New" charset="0"/>
              <a:buChar char="o"/>
              <a:defRPr sz="2000" kern="1200">
                <a:solidFill>
                  <a:srgbClr val="666666"/>
                </a:solidFill>
                <a:latin typeface="Arial" panose="020B0604020202020204" pitchFamily="34" charset="0"/>
                <a:ea typeface="+mn-ea"/>
                <a:cs typeface="Arial" panose="020B0604020202020204" pitchFamily="34" charset="0"/>
              </a:defRPr>
            </a:lvl3pPr>
            <a:lvl4pPr marL="1714500" indent="-342900" algn="l" defTabSz="914400" rtl="0" eaLnBrk="1" latinLnBrk="0" hangingPunct="1">
              <a:spcBef>
                <a:spcPct val="20000"/>
              </a:spcBef>
              <a:buClr>
                <a:srgbClr val="00B0F0"/>
              </a:buClr>
              <a:buFont typeface="Wingdings" charset="2"/>
              <a:buChar char="§"/>
              <a:defRPr sz="2000" kern="1200">
                <a:solidFill>
                  <a:srgbClr val="666666"/>
                </a:solidFill>
                <a:latin typeface="Arial" panose="020B0604020202020204" pitchFamily="34" charset="0"/>
                <a:ea typeface="+mn-ea"/>
                <a:cs typeface="Arial" panose="020B0604020202020204" pitchFamily="34" charset="0"/>
              </a:defRPr>
            </a:lvl4pPr>
            <a:lvl5pPr marL="2171700" indent="-342900" algn="l" defTabSz="914400" rtl="0" eaLnBrk="1" latinLnBrk="0" hangingPunct="1">
              <a:spcBef>
                <a:spcPct val="20000"/>
              </a:spcBef>
              <a:buClr>
                <a:srgbClr val="00B0F0"/>
              </a:buClr>
              <a:buFont typeface=".HelveticaNeueDeskInterface-Regular" charset="0"/>
              <a:buChar char="-"/>
              <a:defRPr sz="2000" kern="1200">
                <a:solidFill>
                  <a:srgbClr val="666666"/>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GB" sz="2400" b="0" dirty="0" err="1">
                <a:solidFill>
                  <a:srgbClr val="633E88"/>
                </a:solidFill>
              </a:rPr>
              <a:t>www.cranfield.ac.uk</a:t>
            </a:r>
            <a:endParaRPr lang="en-GB" sz="2400" b="0" dirty="0">
              <a:solidFill>
                <a:srgbClr val="633E88"/>
              </a:solidFill>
            </a:endParaRPr>
          </a:p>
        </p:txBody>
      </p:sp>
      <p:sp>
        <p:nvSpPr>
          <p:cNvPr id="2" name="Rectangle 1"/>
          <p:cNvSpPr/>
          <p:nvPr userDrawn="1"/>
        </p:nvSpPr>
        <p:spPr>
          <a:xfrm>
            <a:off x="263352" y="188640"/>
            <a:ext cx="1296144" cy="1368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36000" y="1028112"/>
            <a:ext cx="3409000" cy="3409000"/>
          </a:xfrm>
          <a:prstGeom prst="rect">
            <a:avLst/>
          </a:prstGeom>
        </p:spPr>
      </p:pic>
      <p:sp>
        <p:nvSpPr>
          <p:cNvPr id="10" name="Title 3">
            <a:extLst>
              <a:ext uri="{FF2B5EF4-FFF2-40B4-BE49-F238E27FC236}">
                <a16:creationId xmlns:a16="http://schemas.microsoft.com/office/drawing/2014/main" id="{20D488C4-4CA0-FD40-9E6D-2C0E30F1F377}"/>
              </a:ext>
            </a:extLst>
          </p:cNvPr>
          <p:cNvSpPr>
            <a:spLocks noGrp="1"/>
          </p:cNvSpPr>
          <p:nvPr>
            <p:ph type="title" hasCustomPrompt="1"/>
          </p:nvPr>
        </p:nvSpPr>
        <p:spPr>
          <a:xfrm>
            <a:off x="4871864" y="1700460"/>
            <a:ext cx="6264696" cy="2160588"/>
          </a:xfrm>
        </p:spPr>
        <p:txBody>
          <a:bodyPr>
            <a:normAutofit/>
          </a:bodyPr>
          <a:lstStyle>
            <a:lvl1pPr>
              <a:defRPr sz="3200"/>
            </a:lvl1pPr>
          </a:lstStyle>
          <a:p>
            <a:pPr lvl="0"/>
            <a:r>
              <a:rPr lang="en-GB" dirty="0"/>
              <a:t>Presentation or Chapter Title, Arial 32pt Bold</a:t>
            </a:r>
            <a:endParaRPr lang="en-US" dirty="0"/>
          </a:p>
        </p:txBody>
      </p:sp>
    </p:spTree>
    <p:extLst>
      <p:ext uri="{BB962C8B-B14F-4D97-AF65-F5344CB8AC3E}">
        <p14:creationId xmlns:p14="http://schemas.microsoft.com/office/powerpoint/2010/main" val="41460356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ue impact slide">
    <p:spTree>
      <p:nvGrpSpPr>
        <p:cNvPr id="1" name=""/>
        <p:cNvGrpSpPr/>
        <p:nvPr/>
      </p:nvGrpSpPr>
      <p:grpSpPr>
        <a:xfrm>
          <a:off x="0" y="0"/>
          <a:ext cx="0" cy="0"/>
          <a:chOff x="0" y="0"/>
          <a:chExt cx="0" cy="0"/>
        </a:xfrm>
      </p:grpSpPr>
      <p:sp>
        <p:nvSpPr>
          <p:cNvPr id="2" name="Rectangle 1"/>
          <p:cNvSpPr/>
          <p:nvPr userDrawn="1"/>
        </p:nvSpPr>
        <p:spPr>
          <a:xfrm>
            <a:off x="0" y="1"/>
            <a:ext cx="5231904" cy="6857999"/>
          </a:xfrm>
          <a:prstGeom prst="rect">
            <a:avLst/>
          </a:prstGeom>
          <a:solidFill>
            <a:srgbClr val="2737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Content Placeholder 2"/>
          <p:cNvSpPr>
            <a:spLocks noGrp="1"/>
          </p:cNvSpPr>
          <p:nvPr>
            <p:ph sz="quarter" idx="18" hasCustomPrompt="1"/>
          </p:nvPr>
        </p:nvSpPr>
        <p:spPr>
          <a:xfrm>
            <a:off x="5231904" y="1"/>
            <a:ext cx="6960096" cy="6857999"/>
          </a:xfrm>
          <a:prstGeom prst="rect">
            <a:avLst/>
          </a:prstGeom>
        </p:spPr>
        <p:txBody>
          <a:bodyPr/>
          <a:lstStyle>
            <a:lvl1pPr>
              <a:defRPr b="0" i="0">
                <a:latin typeface="Arial" charset="0"/>
                <a:ea typeface="Arial" charset="0"/>
                <a:cs typeface="Arial" charset="0"/>
              </a:defRPr>
            </a:lvl1pPr>
            <a:lvl2pPr>
              <a:defRPr b="0" i="0">
                <a:latin typeface="Arial" charset="0"/>
                <a:ea typeface="Arial" charset="0"/>
                <a:cs typeface="Arial" charset="0"/>
              </a:defRPr>
            </a:lvl2pPr>
            <a:lvl3pPr>
              <a:defRPr b="0" i="0">
                <a:latin typeface="Arial" charset="0"/>
                <a:ea typeface="Arial" charset="0"/>
                <a:cs typeface="Arial" charset="0"/>
              </a:defRPr>
            </a:lvl3pPr>
            <a:lvl4pPr>
              <a:defRPr b="0" i="0">
                <a:latin typeface="Arial" charset="0"/>
                <a:ea typeface="Arial" charset="0"/>
                <a:cs typeface="Arial" charset="0"/>
              </a:defRPr>
            </a:lvl4pPr>
            <a:lvl5pPr>
              <a:defRPr b="0" i="0">
                <a:latin typeface="Arial" charset="0"/>
                <a:ea typeface="Arial" charset="0"/>
                <a:cs typeface="Arial" charset="0"/>
              </a:defRPr>
            </a:lvl5pPr>
          </a:lstStyle>
          <a:p>
            <a:pPr lvl="0"/>
            <a:r>
              <a:rPr lang="en-US" dirty="0"/>
              <a:t>Image/media area</a:t>
            </a:r>
          </a:p>
        </p:txBody>
      </p:sp>
      <p:sp>
        <p:nvSpPr>
          <p:cNvPr id="10" name="Text Placeholder 8"/>
          <p:cNvSpPr>
            <a:spLocks noGrp="1"/>
          </p:cNvSpPr>
          <p:nvPr>
            <p:ph type="body" sz="quarter" idx="14" hasCustomPrompt="1"/>
          </p:nvPr>
        </p:nvSpPr>
        <p:spPr>
          <a:xfrm>
            <a:off x="407368" y="1268760"/>
            <a:ext cx="4440493" cy="5112566"/>
          </a:xfrm>
          <a:prstGeom prst="rect">
            <a:avLst/>
          </a:prstGeom>
        </p:spPr>
        <p:txBody>
          <a:bodyPr anchor="t" anchorCtr="0">
            <a:normAutofit/>
          </a:bodyPr>
          <a:lstStyle>
            <a:lvl1pPr marL="257175" indent="-257175">
              <a:lnSpc>
                <a:spcPct val="100000"/>
              </a:lnSpc>
              <a:buFont typeface="Arial" panose="020B0604020202020204" pitchFamily="34" charset="0"/>
              <a:buChar char="•"/>
              <a:defRPr sz="2000" b="0">
                <a:solidFill>
                  <a:schemeClr val="bg1"/>
                </a:solidFill>
                <a:latin typeface="Arial" charset="0"/>
                <a:ea typeface="Arial" charset="0"/>
                <a:cs typeface="Arial" charset="0"/>
              </a:defRPr>
            </a:lvl1pPr>
            <a:lvl2pPr>
              <a:lnSpc>
                <a:spcPct val="100000"/>
              </a:lnSpc>
              <a:defRPr sz="2000" b="0" i="0">
                <a:solidFill>
                  <a:schemeClr val="bg1"/>
                </a:solidFill>
                <a:latin typeface="Arial" charset="0"/>
                <a:ea typeface="Arial" charset="0"/>
                <a:cs typeface="Arial" charset="0"/>
              </a:defRPr>
            </a:lvl2pPr>
            <a:lvl3pPr>
              <a:lnSpc>
                <a:spcPct val="100000"/>
              </a:lnSpc>
              <a:defRPr sz="2000" b="0" i="0">
                <a:solidFill>
                  <a:schemeClr val="bg1"/>
                </a:solidFill>
                <a:latin typeface="Arial" charset="0"/>
                <a:ea typeface="Arial" charset="0"/>
                <a:cs typeface="Arial" charset="0"/>
              </a:defRPr>
            </a:lvl3pPr>
            <a:lvl4pPr>
              <a:lnSpc>
                <a:spcPct val="100000"/>
              </a:lnSpc>
              <a:defRPr sz="2000" b="0" i="0">
                <a:solidFill>
                  <a:schemeClr val="bg1"/>
                </a:solidFill>
                <a:latin typeface="Arial" charset="0"/>
                <a:ea typeface="Arial" charset="0"/>
                <a:cs typeface="Arial" charset="0"/>
              </a:defRPr>
            </a:lvl4pPr>
            <a:lvl5pPr>
              <a:lnSpc>
                <a:spcPct val="100000"/>
              </a:lnSpc>
              <a:defRPr sz="2000" b="0" i="0">
                <a:solidFill>
                  <a:schemeClr val="bg1"/>
                </a:solidFill>
                <a:latin typeface="Arial" charset="0"/>
                <a:ea typeface="Arial" charset="0"/>
                <a:cs typeface="Arial" charset="0"/>
              </a:defRPr>
            </a:lvl5pPr>
          </a:lstStyle>
          <a:p>
            <a:pPr lvl="0"/>
            <a:r>
              <a:rPr lang="en-US" dirty="0"/>
              <a:t>Body copy, Arial 20pt minimum</a:t>
            </a:r>
          </a:p>
          <a:p>
            <a:pPr lvl="0"/>
            <a:r>
              <a:rPr lang="en-US" dirty="0"/>
              <a:t>Bullet points should always be round</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Title 2">
            <a:extLst>
              <a:ext uri="{FF2B5EF4-FFF2-40B4-BE49-F238E27FC236}">
                <a16:creationId xmlns:a16="http://schemas.microsoft.com/office/drawing/2014/main" id="{3C44408A-0D71-904E-86A6-1AA634248718}"/>
              </a:ext>
            </a:extLst>
          </p:cNvPr>
          <p:cNvSpPr>
            <a:spLocks noGrp="1"/>
          </p:cNvSpPr>
          <p:nvPr>
            <p:ph type="title" hasCustomPrompt="1"/>
          </p:nvPr>
        </p:nvSpPr>
        <p:spPr>
          <a:xfrm>
            <a:off x="407513" y="220183"/>
            <a:ext cx="4440348" cy="864000"/>
          </a:xfrm>
        </p:spPr>
        <p:txBody>
          <a:bodyPr>
            <a:normAutofit/>
          </a:bodyPr>
          <a:lstStyle>
            <a:lvl1pPr>
              <a:defRPr sz="2000">
                <a:solidFill>
                  <a:schemeClr val="bg1"/>
                </a:solidFill>
              </a:defRPr>
            </a:lvl1pPr>
          </a:lstStyle>
          <a:p>
            <a:r>
              <a:rPr lang="en-GB" dirty="0"/>
              <a:t>Slide title, Arial Bold 20pt</a:t>
            </a:r>
          </a:p>
        </p:txBody>
      </p:sp>
    </p:spTree>
    <p:extLst>
      <p:ext uri="{BB962C8B-B14F-4D97-AF65-F5344CB8AC3E}">
        <p14:creationId xmlns:p14="http://schemas.microsoft.com/office/powerpoint/2010/main" val="63624884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End Slide">
    <p:bg>
      <p:bgPr>
        <a:solidFill>
          <a:schemeClr val="bg1"/>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1C715908-54ED-724E-9BD8-E6F2E25B287F}"/>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1F246639-CDE1-6E42-966E-203051B7708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74304" y="250784"/>
            <a:ext cx="1157942" cy="1328738"/>
          </a:xfrm>
          <a:prstGeom prst="rect">
            <a:avLst/>
          </a:prstGeom>
        </p:spPr>
      </p:pic>
      <p:sp>
        <p:nvSpPr>
          <p:cNvPr id="4" name="TextBox 3">
            <a:extLst>
              <a:ext uri="{FF2B5EF4-FFF2-40B4-BE49-F238E27FC236}">
                <a16:creationId xmlns:a16="http://schemas.microsoft.com/office/drawing/2014/main" id="{7094BF36-B8E8-434B-A864-026415148C91}"/>
              </a:ext>
            </a:extLst>
          </p:cNvPr>
          <p:cNvSpPr txBox="1"/>
          <p:nvPr userDrawn="1"/>
        </p:nvSpPr>
        <p:spPr>
          <a:xfrm>
            <a:off x="2781008" y="448773"/>
            <a:ext cx="6540791" cy="954107"/>
          </a:xfrm>
          <a:prstGeom prst="rect">
            <a:avLst/>
          </a:prstGeom>
          <a:noFill/>
        </p:spPr>
        <p:txBody>
          <a:bodyPr wrap="square" rtlCol="0">
            <a:spAutoFit/>
          </a:bodyPr>
          <a:lstStyle/>
          <a:p>
            <a:pPr algn="l"/>
            <a:r>
              <a:rPr lang="en-GB" sz="2800" b="1" i="0" u="none" strike="noStrike" kern="1200" dirty="0">
                <a:solidFill>
                  <a:srgbClr val="BE1E2D"/>
                </a:solidFill>
                <a:effectLst/>
                <a:latin typeface="+mn-lt"/>
                <a:ea typeface="+mn-ea"/>
                <a:cs typeface="+mn-cs"/>
              </a:rPr>
              <a:t>Transforming Foundation Industries Research and Innovation Hub</a:t>
            </a:r>
            <a:endParaRPr lang="en-US" sz="2800" b="1" dirty="0">
              <a:solidFill>
                <a:srgbClr val="BE1E2D"/>
              </a:solidFill>
            </a:endParaRPr>
          </a:p>
        </p:txBody>
      </p:sp>
      <p:pic>
        <p:nvPicPr>
          <p:cNvPr id="7" name="Picture 6">
            <a:extLst>
              <a:ext uri="{FF2B5EF4-FFF2-40B4-BE49-F238E27FC236}">
                <a16:creationId xmlns:a16="http://schemas.microsoft.com/office/drawing/2014/main" id="{64D6A6EE-E55C-C740-A412-0F6723810526}"/>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958095" y="668596"/>
            <a:ext cx="1881335" cy="549210"/>
          </a:xfrm>
          <a:prstGeom prst="rect">
            <a:avLst/>
          </a:prstGeom>
        </p:spPr>
      </p:pic>
    </p:spTree>
    <p:extLst>
      <p:ext uri="{BB962C8B-B14F-4D97-AF65-F5344CB8AC3E}">
        <p14:creationId xmlns:p14="http://schemas.microsoft.com/office/powerpoint/2010/main" val="102642074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Cover Slide-5">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6DDBE6E-13AE-5647-9207-55C65190A48E}"/>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Subtitle 2"/>
          <p:cNvSpPr>
            <a:spLocks noGrp="1"/>
          </p:cNvSpPr>
          <p:nvPr>
            <p:ph type="subTitle" idx="1"/>
          </p:nvPr>
        </p:nvSpPr>
        <p:spPr>
          <a:xfrm>
            <a:off x="534126" y="5488854"/>
            <a:ext cx="8849156" cy="793414"/>
          </a:xfrm>
          <a:prstGeom prst="rect">
            <a:avLst/>
          </a:prstGeom>
        </p:spPr>
        <p:txBody>
          <a:bodyPr anchor="ctr" anchorCtr="0"/>
          <a:lstStyle>
            <a:lvl1pPr marL="0" indent="0" algn="l">
              <a:buNone/>
              <a:defRPr sz="4000">
                <a:solidFill>
                  <a:schemeClr val="bg1"/>
                </a:solidFill>
                <a:latin typeface="Arial" panose="020B0604020202020204" pitchFamily="34" charset="0"/>
                <a:ea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pic>
        <p:nvPicPr>
          <p:cNvPr id="9" name="Picture 8">
            <a:extLst>
              <a:ext uri="{FF2B5EF4-FFF2-40B4-BE49-F238E27FC236}">
                <a16:creationId xmlns:a16="http://schemas.microsoft.com/office/drawing/2014/main" id="{3EDD96E7-CF9F-7045-8AC3-DD63269B46F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74304" y="250784"/>
            <a:ext cx="1157942" cy="1328738"/>
          </a:xfrm>
          <a:prstGeom prst="rect">
            <a:avLst/>
          </a:prstGeom>
        </p:spPr>
      </p:pic>
      <p:pic>
        <p:nvPicPr>
          <p:cNvPr id="5" name="Picture 4">
            <a:extLst>
              <a:ext uri="{FF2B5EF4-FFF2-40B4-BE49-F238E27FC236}">
                <a16:creationId xmlns:a16="http://schemas.microsoft.com/office/drawing/2014/main" id="{ED4068A6-6E90-6E42-9EB3-B2593258B8FE}"/>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958095" y="668596"/>
            <a:ext cx="1881335" cy="549210"/>
          </a:xfrm>
          <a:prstGeom prst="rect">
            <a:avLst/>
          </a:prstGeom>
        </p:spPr>
      </p:pic>
    </p:spTree>
    <p:extLst>
      <p:ext uri="{BB962C8B-B14F-4D97-AF65-F5344CB8AC3E}">
        <p14:creationId xmlns:p14="http://schemas.microsoft.com/office/powerpoint/2010/main" val="22163104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Cover Slide-1">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6DDBE6E-13AE-5647-9207-55C65190A48E}"/>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Subtitle 2"/>
          <p:cNvSpPr>
            <a:spLocks noGrp="1"/>
          </p:cNvSpPr>
          <p:nvPr>
            <p:ph type="subTitle" idx="1"/>
          </p:nvPr>
        </p:nvSpPr>
        <p:spPr>
          <a:xfrm>
            <a:off x="534126" y="5488854"/>
            <a:ext cx="8849156" cy="793414"/>
          </a:xfrm>
          <a:prstGeom prst="rect">
            <a:avLst/>
          </a:prstGeom>
        </p:spPr>
        <p:txBody>
          <a:bodyPr anchor="ctr" anchorCtr="0"/>
          <a:lstStyle>
            <a:lvl1pPr marL="0" indent="0" algn="l">
              <a:buNone/>
              <a:defRPr sz="4000">
                <a:solidFill>
                  <a:schemeClr val="bg1"/>
                </a:solidFill>
                <a:latin typeface="Arial" panose="020B0604020202020204" pitchFamily="34" charset="0"/>
                <a:ea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pic>
        <p:nvPicPr>
          <p:cNvPr id="9" name="Picture 8">
            <a:extLst>
              <a:ext uri="{FF2B5EF4-FFF2-40B4-BE49-F238E27FC236}">
                <a16:creationId xmlns:a16="http://schemas.microsoft.com/office/drawing/2014/main" id="{3EDD96E7-CF9F-7045-8AC3-DD63269B46F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74304" y="250784"/>
            <a:ext cx="1157942" cy="1328738"/>
          </a:xfrm>
          <a:prstGeom prst="rect">
            <a:avLst/>
          </a:prstGeom>
        </p:spPr>
      </p:pic>
      <p:pic>
        <p:nvPicPr>
          <p:cNvPr id="10" name="Picture 9">
            <a:extLst>
              <a:ext uri="{FF2B5EF4-FFF2-40B4-BE49-F238E27FC236}">
                <a16:creationId xmlns:a16="http://schemas.microsoft.com/office/drawing/2014/main" id="{392D47F2-2E78-A74B-9309-BD0564110D08}"/>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958095" y="668596"/>
            <a:ext cx="1881335" cy="549210"/>
          </a:xfrm>
          <a:prstGeom prst="rect">
            <a:avLst/>
          </a:prstGeom>
        </p:spPr>
      </p:pic>
    </p:spTree>
    <p:extLst>
      <p:ext uri="{BB962C8B-B14F-4D97-AF65-F5344CB8AC3E}">
        <p14:creationId xmlns:p14="http://schemas.microsoft.com/office/powerpoint/2010/main" val="34155643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Cover Slide-2">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6DDBE6E-13AE-5647-9207-55C65190A48E}"/>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Subtitle 2"/>
          <p:cNvSpPr>
            <a:spLocks noGrp="1"/>
          </p:cNvSpPr>
          <p:nvPr>
            <p:ph type="subTitle" idx="1"/>
          </p:nvPr>
        </p:nvSpPr>
        <p:spPr>
          <a:xfrm>
            <a:off x="534126" y="5488854"/>
            <a:ext cx="8849156" cy="793414"/>
          </a:xfrm>
          <a:prstGeom prst="rect">
            <a:avLst/>
          </a:prstGeom>
        </p:spPr>
        <p:txBody>
          <a:bodyPr anchor="ctr" anchorCtr="0"/>
          <a:lstStyle>
            <a:lvl1pPr marL="0" indent="0" algn="l">
              <a:buNone/>
              <a:defRPr sz="4000">
                <a:solidFill>
                  <a:schemeClr val="bg1"/>
                </a:solidFill>
                <a:latin typeface="Arial" panose="020B0604020202020204" pitchFamily="34" charset="0"/>
                <a:ea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pic>
        <p:nvPicPr>
          <p:cNvPr id="9" name="Picture 8">
            <a:extLst>
              <a:ext uri="{FF2B5EF4-FFF2-40B4-BE49-F238E27FC236}">
                <a16:creationId xmlns:a16="http://schemas.microsoft.com/office/drawing/2014/main" id="{3EDD96E7-CF9F-7045-8AC3-DD63269B46F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74304" y="250784"/>
            <a:ext cx="1157942" cy="1328738"/>
          </a:xfrm>
          <a:prstGeom prst="rect">
            <a:avLst/>
          </a:prstGeom>
        </p:spPr>
      </p:pic>
      <p:pic>
        <p:nvPicPr>
          <p:cNvPr id="10" name="Picture 9">
            <a:extLst>
              <a:ext uri="{FF2B5EF4-FFF2-40B4-BE49-F238E27FC236}">
                <a16:creationId xmlns:a16="http://schemas.microsoft.com/office/drawing/2014/main" id="{FE525383-08BF-4349-BE6D-DF8947E6617A}"/>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958095" y="668596"/>
            <a:ext cx="1881335" cy="549210"/>
          </a:xfrm>
          <a:prstGeom prst="rect">
            <a:avLst/>
          </a:prstGeom>
        </p:spPr>
      </p:pic>
    </p:spTree>
    <p:extLst>
      <p:ext uri="{BB962C8B-B14F-4D97-AF65-F5344CB8AC3E}">
        <p14:creationId xmlns:p14="http://schemas.microsoft.com/office/powerpoint/2010/main" val="266404090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Cover Slide-3">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6DDBE6E-13AE-5647-9207-55C65190A48E}"/>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Subtitle 2"/>
          <p:cNvSpPr>
            <a:spLocks noGrp="1"/>
          </p:cNvSpPr>
          <p:nvPr>
            <p:ph type="subTitle" idx="1"/>
          </p:nvPr>
        </p:nvSpPr>
        <p:spPr>
          <a:xfrm>
            <a:off x="534126" y="5488854"/>
            <a:ext cx="8849156" cy="793414"/>
          </a:xfrm>
          <a:prstGeom prst="rect">
            <a:avLst/>
          </a:prstGeom>
        </p:spPr>
        <p:txBody>
          <a:bodyPr anchor="ctr" anchorCtr="0"/>
          <a:lstStyle>
            <a:lvl1pPr marL="0" indent="0" algn="l">
              <a:buNone/>
              <a:defRPr sz="4000">
                <a:solidFill>
                  <a:schemeClr val="bg1"/>
                </a:solidFill>
                <a:latin typeface="Arial" panose="020B0604020202020204" pitchFamily="34" charset="0"/>
                <a:ea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pic>
        <p:nvPicPr>
          <p:cNvPr id="9" name="Picture 8">
            <a:extLst>
              <a:ext uri="{FF2B5EF4-FFF2-40B4-BE49-F238E27FC236}">
                <a16:creationId xmlns:a16="http://schemas.microsoft.com/office/drawing/2014/main" id="{3EDD96E7-CF9F-7045-8AC3-DD63269B46F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74304" y="250784"/>
            <a:ext cx="1157942" cy="1328738"/>
          </a:xfrm>
          <a:prstGeom prst="rect">
            <a:avLst/>
          </a:prstGeom>
        </p:spPr>
      </p:pic>
      <p:pic>
        <p:nvPicPr>
          <p:cNvPr id="7" name="Picture 6">
            <a:extLst>
              <a:ext uri="{FF2B5EF4-FFF2-40B4-BE49-F238E27FC236}">
                <a16:creationId xmlns:a16="http://schemas.microsoft.com/office/drawing/2014/main" id="{2984AA94-AC25-7A41-BFBF-ECE54ECEF7E3}"/>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958095" y="668596"/>
            <a:ext cx="1881335" cy="549210"/>
          </a:xfrm>
          <a:prstGeom prst="rect">
            <a:avLst/>
          </a:prstGeom>
        </p:spPr>
      </p:pic>
    </p:spTree>
    <p:extLst>
      <p:ext uri="{BB962C8B-B14F-4D97-AF65-F5344CB8AC3E}">
        <p14:creationId xmlns:p14="http://schemas.microsoft.com/office/powerpoint/2010/main" val="345852610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Cover Slide-4">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6DDBE6E-13AE-5647-9207-55C65190A48E}"/>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Subtitle 2"/>
          <p:cNvSpPr>
            <a:spLocks noGrp="1"/>
          </p:cNvSpPr>
          <p:nvPr>
            <p:ph type="subTitle" idx="1"/>
          </p:nvPr>
        </p:nvSpPr>
        <p:spPr>
          <a:xfrm>
            <a:off x="534126" y="5488854"/>
            <a:ext cx="8849156" cy="793414"/>
          </a:xfrm>
          <a:prstGeom prst="rect">
            <a:avLst/>
          </a:prstGeom>
        </p:spPr>
        <p:txBody>
          <a:bodyPr anchor="ctr" anchorCtr="0"/>
          <a:lstStyle>
            <a:lvl1pPr marL="0" indent="0" algn="l">
              <a:buNone/>
              <a:defRPr sz="4000">
                <a:solidFill>
                  <a:schemeClr val="bg1"/>
                </a:solidFill>
                <a:latin typeface="Arial" panose="020B0604020202020204" pitchFamily="34" charset="0"/>
                <a:ea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pic>
        <p:nvPicPr>
          <p:cNvPr id="9" name="Picture 8">
            <a:extLst>
              <a:ext uri="{FF2B5EF4-FFF2-40B4-BE49-F238E27FC236}">
                <a16:creationId xmlns:a16="http://schemas.microsoft.com/office/drawing/2014/main" id="{3EDD96E7-CF9F-7045-8AC3-DD63269B46F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74304" y="250784"/>
            <a:ext cx="1157942" cy="1328738"/>
          </a:xfrm>
          <a:prstGeom prst="rect">
            <a:avLst/>
          </a:prstGeom>
        </p:spPr>
      </p:pic>
      <p:pic>
        <p:nvPicPr>
          <p:cNvPr id="10" name="Picture 9">
            <a:extLst>
              <a:ext uri="{FF2B5EF4-FFF2-40B4-BE49-F238E27FC236}">
                <a16:creationId xmlns:a16="http://schemas.microsoft.com/office/drawing/2014/main" id="{607F8222-4A39-0244-8717-132046ED8D71}"/>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958095" y="668596"/>
            <a:ext cx="1881335" cy="549210"/>
          </a:xfrm>
          <a:prstGeom prst="rect">
            <a:avLst/>
          </a:prstGeom>
        </p:spPr>
      </p:pic>
    </p:spTree>
    <p:extLst>
      <p:ext uri="{BB962C8B-B14F-4D97-AF65-F5344CB8AC3E}">
        <p14:creationId xmlns:p14="http://schemas.microsoft.com/office/powerpoint/2010/main" val="261447998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2_Title and Content">
    <p:bg>
      <p:bgRef idx="1001">
        <a:schemeClr val="bg1"/>
      </p:bgRef>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389FF86-434E-074B-93FF-07D2FC0362B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795642" y="912042"/>
            <a:ext cx="2396358" cy="681809"/>
          </a:xfrm>
          <a:prstGeom prst="rect">
            <a:avLst/>
          </a:prstGeom>
        </p:spPr>
      </p:pic>
      <p:sp>
        <p:nvSpPr>
          <p:cNvPr id="8" name="Text Placeholder 7">
            <a:extLst>
              <a:ext uri="{FF2B5EF4-FFF2-40B4-BE49-F238E27FC236}">
                <a16:creationId xmlns:a16="http://schemas.microsoft.com/office/drawing/2014/main" id="{C72A0A8D-674A-4202-8AAC-02D4DF51A2B4}"/>
              </a:ext>
            </a:extLst>
          </p:cNvPr>
          <p:cNvSpPr>
            <a:spLocks noGrp="1"/>
          </p:cNvSpPr>
          <p:nvPr>
            <p:ph type="body" sz="quarter" idx="10"/>
          </p:nvPr>
        </p:nvSpPr>
        <p:spPr>
          <a:xfrm>
            <a:off x="1519941" y="2349139"/>
            <a:ext cx="5392738" cy="4114923"/>
          </a:xfrm>
          <a:prstGeom prst="rect">
            <a:avLst/>
          </a:prstGeom>
        </p:spPr>
        <p:txBody>
          <a:bodyPr/>
          <a:lstStyle>
            <a:lvl1pPr>
              <a:defRPr sz="3000">
                <a:solidFill>
                  <a:schemeClr val="tx1">
                    <a:lumMod val="75000"/>
                    <a:lumOff val="25000"/>
                  </a:schemeClr>
                </a:solidFill>
                <a:latin typeface="Arial" panose="020B0604020202020204" pitchFamily="34" charset="0"/>
                <a:ea typeface="Arial" panose="020B0604020202020204" pitchFamily="34" charset="0"/>
                <a:cs typeface="Arial" panose="020B0604020202020204" pitchFamily="34" charset="0"/>
              </a:defRPr>
            </a:lvl1pPr>
            <a:lvl2pPr>
              <a:defRPr sz="2600">
                <a:solidFill>
                  <a:schemeClr val="tx1">
                    <a:lumMod val="75000"/>
                    <a:lumOff val="25000"/>
                  </a:schemeClr>
                </a:solidFill>
                <a:latin typeface="Arial" panose="020B0604020202020204" pitchFamily="34" charset="0"/>
                <a:ea typeface="Arial" panose="020B0604020202020204" pitchFamily="34" charset="0"/>
                <a:cs typeface="Arial" panose="020B0604020202020204" pitchFamily="34" charset="0"/>
              </a:defRPr>
            </a:lvl2pPr>
            <a:lvl3pPr>
              <a:defRPr sz="2200">
                <a:solidFill>
                  <a:schemeClr val="tx1">
                    <a:lumMod val="75000"/>
                    <a:lumOff val="25000"/>
                  </a:schemeClr>
                </a:solidFill>
                <a:latin typeface="Arial" panose="020B0604020202020204" pitchFamily="34" charset="0"/>
                <a:ea typeface="Arial" panose="020B0604020202020204" pitchFamily="34" charset="0"/>
                <a:cs typeface="Arial" panose="020B0604020202020204" pitchFamily="34" charset="0"/>
              </a:defRPr>
            </a:lvl3pPr>
            <a:lvl4pPr>
              <a:defRPr sz="2000">
                <a:solidFill>
                  <a:schemeClr val="tx1">
                    <a:lumMod val="75000"/>
                    <a:lumOff val="25000"/>
                  </a:schemeClr>
                </a:solidFill>
                <a:latin typeface="Arial" panose="020B0604020202020204" pitchFamily="34" charset="0"/>
                <a:ea typeface="Arial" panose="020B0604020202020204" pitchFamily="34" charset="0"/>
                <a:cs typeface="Arial" panose="020B0604020202020204" pitchFamily="34" charset="0"/>
              </a:defRPr>
            </a:lvl4pPr>
            <a:lvl5pPr>
              <a:defRPr sz="2000">
                <a:solidFill>
                  <a:schemeClr val="tx1">
                    <a:lumMod val="75000"/>
                    <a:lumOff val="25000"/>
                  </a:schemeClr>
                </a:solidFill>
                <a:latin typeface="Arial" panose="020B0604020202020204" pitchFamily="34" charset="0"/>
                <a:ea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 name="Text Placeholder 2">
            <a:extLst>
              <a:ext uri="{FF2B5EF4-FFF2-40B4-BE49-F238E27FC236}">
                <a16:creationId xmlns:a16="http://schemas.microsoft.com/office/drawing/2014/main" id="{1388823A-8D17-467C-8D44-4DEBC2F18922}"/>
              </a:ext>
            </a:extLst>
          </p:cNvPr>
          <p:cNvSpPr>
            <a:spLocks noGrp="1"/>
          </p:cNvSpPr>
          <p:nvPr>
            <p:ph type="body" sz="quarter" idx="11" hasCustomPrompt="1"/>
          </p:nvPr>
        </p:nvSpPr>
        <p:spPr>
          <a:xfrm>
            <a:off x="1519941" y="1252947"/>
            <a:ext cx="5781900" cy="1096192"/>
          </a:xfrm>
          <a:prstGeom prst="rect">
            <a:avLst/>
          </a:prstGeom>
        </p:spPr>
        <p:txBody>
          <a:bodyPr anchor="ctr"/>
          <a:lstStyle>
            <a:lvl1pPr marL="0" indent="0">
              <a:buNone/>
              <a:defRPr sz="4000" b="1" i="0">
                <a:solidFill>
                  <a:srgbClr val="C00000"/>
                </a:solidFill>
                <a:latin typeface="Arial" panose="020B0604020202020204" pitchFamily="34" charset="0"/>
                <a:cs typeface="Arial" panose="020B0604020202020204" pitchFamily="34" charset="0"/>
              </a:defRPr>
            </a:lvl1pPr>
          </a:lstStyle>
          <a:p>
            <a:pPr lvl="0"/>
            <a:r>
              <a:rPr lang="en-GB" dirty="0"/>
              <a:t>Title here</a:t>
            </a:r>
          </a:p>
        </p:txBody>
      </p:sp>
      <p:pic>
        <p:nvPicPr>
          <p:cNvPr id="11" name="Picture 10">
            <a:extLst>
              <a:ext uri="{FF2B5EF4-FFF2-40B4-BE49-F238E27FC236}">
                <a16:creationId xmlns:a16="http://schemas.microsoft.com/office/drawing/2014/main" id="{9ABF65C7-FEDF-9940-953A-2B0C1458C24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5942" y="196248"/>
            <a:ext cx="757050" cy="868715"/>
          </a:xfrm>
          <a:prstGeom prst="rect">
            <a:avLst/>
          </a:prstGeom>
        </p:spPr>
      </p:pic>
      <p:pic>
        <p:nvPicPr>
          <p:cNvPr id="2" name="Picture 1">
            <a:extLst>
              <a:ext uri="{FF2B5EF4-FFF2-40B4-BE49-F238E27FC236}">
                <a16:creationId xmlns:a16="http://schemas.microsoft.com/office/drawing/2014/main" id="{24ACDF25-3CCC-7848-B0F7-690DC00F82B0}"/>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0" y="1446575"/>
            <a:ext cx="1292992" cy="686902"/>
          </a:xfrm>
          <a:prstGeom prst="rect">
            <a:avLst/>
          </a:prstGeom>
        </p:spPr>
      </p:pic>
      <p:pic>
        <p:nvPicPr>
          <p:cNvPr id="4" name="Picture 3">
            <a:extLst>
              <a:ext uri="{FF2B5EF4-FFF2-40B4-BE49-F238E27FC236}">
                <a16:creationId xmlns:a16="http://schemas.microsoft.com/office/drawing/2014/main" id="{4ED6B2E4-4096-C240-B631-175CD778A58E}"/>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2626716" y="215912"/>
            <a:ext cx="9261079" cy="6361869"/>
          </a:xfrm>
          <a:prstGeom prst="rect">
            <a:avLst/>
          </a:prstGeom>
        </p:spPr>
      </p:pic>
      <p:pic>
        <p:nvPicPr>
          <p:cNvPr id="15" name="Picture 14">
            <a:extLst>
              <a:ext uri="{FF2B5EF4-FFF2-40B4-BE49-F238E27FC236}">
                <a16:creationId xmlns:a16="http://schemas.microsoft.com/office/drawing/2014/main" id="{A492DC5E-05F4-3C44-A9C6-DF6BF5F006F6}"/>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535942" y="6208490"/>
            <a:ext cx="1616220" cy="471816"/>
          </a:xfrm>
          <a:prstGeom prst="rect">
            <a:avLst/>
          </a:prstGeom>
        </p:spPr>
      </p:pic>
    </p:spTree>
    <p:extLst>
      <p:ext uri="{BB962C8B-B14F-4D97-AF65-F5344CB8AC3E}">
        <p14:creationId xmlns:p14="http://schemas.microsoft.com/office/powerpoint/2010/main" val="39653483"/>
      </p:ext>
    </p:extLst>
  </p:cSld>
  <p:clrMapOvr>
    <a:overrideClrMapping bg1="lt1" tx1="dk1" bg2="lt2" tx2="dk2" accent1="accent1" accent2="accent2" accent3="accent3" accent4="accent4" accent5="accent5" accent6="accent6" hlink="hlink" folHlink="folHlink"/>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Blank with graphics">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99571AC-A43E-744B-A95E-5D4FC81B0EF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795642" y="912042"/>
            <a:ext cx="2396358" cy="681809"/>
          </a:xfrm>
          <a:prstGeom prst="rect">
            <a:avLst/>
          </a:prstGeom>
        </p:spPr>
      </p:pic>
      <p:pic>
        <p:nvPicPr>
          <p:cNvPr id="10" name="Picture 9">
            <a:extLst>
              <a:ext uri="{FF2B5EF4-FFF2-40B4-BE49-F238E27FC236}">
                <a16:creationId xmlns:a16="http://schemas.microsoft.com/office/drawing/2014/main" id="{5A7FD6B0-1391-2642-A449-BF4D670D4AB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1446575"/>
            <a:ext cx="1292992" cy="686902"/>
          </a:xfrm>
          <a:prstGeom prst="rect">
            <a:avLst/>
          </a:prstGeom>
        </p:spPr>
      </p:pic>
      <p:pic>
        <p:nvPicPr>
          <p:cNvPr id="7" name="Picture 6">
            <a:extLst>
              <a:ext uri="{FF2B5EF4-FFF2-40B4-BE49-F238E27FC236}">
                <a16:creationId xmlns:a16="http://schemas.microsoft.com/office/drawing/2014/main" id="{4121AE27-5D90-354D-803C-68B0C62410BA}"/>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535942" y="196248"/>
            <a:ext cx="757050" cy="868715"/>
          </a:xfrm>
          <a:prstGeom prst="rect">
            <a:avLst/>
          </a:prstGeom>
        </p:spPr>
      </p:pic>
      <p:pic>
        <p:nvPicPr>
          <p:cNvPr id="12" name="Picture 11">
            <a:extLst>
              <a:ext uri="{FF2B5EF4-FFF2-40B4-BE49-F238E27FC236}">
                <a16:creationId xmlns:a16="http://schemas.microsoft.com/office/drawing/2014/main" id="{8C2F9FB3-B5FB-8B45-AD81-53A962A73C73}"/>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2626716" y="215912"/>
            <a:ext cx="9261079" cy="6361869"/>
          </a:xfrm>
          <a:prstGeom prst="rect">
            <a:avLst/>
          </a:prstGeom>
        </p:spPr>
      </p:pic>
      <p:pic>
        <p:nvPicPr>
          <p:cNvPr id="13" name="Picture 12">
            <a:extLst>
              <a:ext uri="{FF2B5EF4-FFF2-40B4-BE49-F238E27FC236}">
                <a16:creationId xmlns:a16="http://schemas.microsoft.com/office/drawing/2014/main" id="{2A24C047-AF3F-2E4E-A193-AC9A0F8D061E}"/>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535942" y="6208490"/>
            <a:ext cx="1616220" cy="471816"/>
          </a:xfrm>
          <a:prstGeom prst="rect">
            <a:avLst/>
          </a:prstGeom>
        </p:spPr>
      </p:pic>
    </p:spTree>
    <p:extLst>
      <p:ext uri="{BB962C8B-B14F-4D97-AF65-F5344CB8AC3E}">
        <p14:creationId xmlns:p14="http://schemas.microsoft.com/office/powerpoint/2010/main" val="364507358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2_Divider Slide Blue">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CB68AD5-F0C9-754C-86AF-088148D4B547}"/>
              </a:ext>
            </a:extLst>
          </p:cNvPr>
          <p:cNvSpPr/>
          <p:nvPr userDrawn="1"/>
        </p:nvSpPr>
        <p:spPr>
          <a:xfrm>
            <a:off x="0" y="1790026"/>
            <a:ext cx="12191999" cy="4246980"/>
          </a:xfrm>
          <a:prstGeom prst="rect">
            <a:avLst/>
          </a:prstGeom>
          <a:solidFill>
            <a:srgbClr val="2F9C47"/>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D0149E9F-57A1-7144-A0CC-383C1E9FB65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795642" y="912042"/>
            <a:ext cx="2396358" cy="681809"/>
          </a:xfrm>
          <a:prstGeom prst="rect">
            <a:avLst/>
          </a:prstGeom>
        </p:spPr>
      </p:pic>
      <p:sp>
        <p:nvSpPr>
          <p:cNvPr id="12" name="Text Placeholder 2">
            <a:extLst>
              <a:ext uri="{FF2B5EF4-FFF2-40B4-BE49-F238E27FC236}">
                <a16:creationId xmlns:a16="http://schemas.microsoft.com/office/drawing/2014/main" id="{70B16CFC-648D-F841-B825-84F68D2CC954}"/>
              </a:ext>
            </a:extLst>
          </p:cNvPr>
          <p:cNvSpPr>
            <a:spLocks noGrp="1"/>
          </p:cNvSpPr>
          <p:nvPr>
            <p:ph type="body" sz="quarter" idx="11" hasCustomPrompt="1"/>
          </p:nvPr>
        </p:nvSpPr>
        <p:spPr>
          <a:xfrm>
            <a:off x="1519941" y="2302879"/>
            <a:ext cx="5781900" cy="1096192"/>
          </a:xfrm>
          <a:prstGeom prst="rect">
            <a:avLst/>
          </a:prstGeom>
        </p:spPr>
        <p:txBody>
          <a:bodyPr anchor="ctr"/>
          <a:lstStyle>
            <a:lvl1pPr marL="0" indent="0">
              <a:buNone/>
              <a:defRPr sz="4000" b="1" i="0">
                <a:solidFill>
                  <a:schemeClr val="bg1"/>
                </a:solidFill>
                <a:latin typeface="Arial" panose="020B0604020202020204" pitchFamily="34" charset="0"/>
                <a:cs typeface="Arial" panose="020B0604020202020204" pitchFamily="34" charset="0"/>
              </a:defRPr>
            </a:lvl1pPr>
          </a:lstStyle>
          <a:p>
            <a:pPr lvl="0"/>
            <a:r>
              <a:rPr lang="en-GB" dirty="0"/>
              <a:t>Divider Slide Title here</a:t>
            </a:r>
          </a:p>
        </p:txBody>
      </p:sp>
      <p:pic>
        <p:nvPicPr>
          <p:cNvPr id="14" name="Picture 13">
            <a:extLst>
              <a:ext uri="{FF2B5EF4-FFF2-40B4-BE49-F238E27FC236}">
                <a16:creationId xmlns:a16="http://schemas.microsoft.com/office/drawing/2014/main" id="{298C02A3-D3F1-A24F-8A41-069A053E6B5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2496507"/>
            <a:ext cx="1292992" cy="686902"/>
          </a:xfrm>
          <a:prstGeom prst="rect">
            <a:avLst/>
          </a:prstGeom>
        </p:spPr>
      </p:pic>
      <p:pic>
        <p:nvPicPr>
          <p:cNvPr id="11" name="Picture 10">
            <a:extLst>
              <a:ext uri="{FF2B5EF4-FFF2-40B4-BE49-F238E27FC236}">
                <a16:creationId xmlns:a16="http://schemas.microsoft.com/office/drawing/2014/main" id="{24331C5A-1958-D447-836C-9B0D6F86E391}"/>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626716" y="215912"/>
            <a:ext cx="9261079" cy="6361869"/>
          </a:xfrm>
          <a:prstGeom prst="rect">
            <a:avLst/>
          </a:prstGeom>
        </p:spPr>
      </p:pic>
      <p:pic>
        <p:nvPicPr>
          <p:cNvPr id="15" name="Picture 14">
            <a:extLst>
              <a:ext uri="{FF2B5EF4-FFF2-40B4-BE49-F238E27FC236}">
                <a16:creationId xmlns:a16="http://schemas.microsoft.com/office/drawing/2014/main" id="{435A2DFB-4AFB-B94E-A29E-C4A8E7EBB675}"/>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535942" y="6208490"/>
            <a:ext cx="1616220" cy="471816"/>
          </a:xfrm>
          <a:prstGeom prst="rect">
            <a:avLst/>
          </a:prstGeom>
        </p:spPr>
      </p:pic>
      <p:pic>
        <p:nvPicPr>
          <p:cNvPr id="17" name="Picture 16">
            <a:extLst>
              <a:ext uri="{FF2B5EF4-FFF2-40B4-BE49-F238E27FC236}">
                <a16:creationId xmlns:a16="http://schemas.microsoft.com/office/drawing/2014/main" id="{AAE48E8E-9675-2B4F-8E69-204691B0DC89}"/>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535942" y="196248"/>
            <a:ext cx="757050" cy="868715"/>
          </a:xfrm>
          <a:prstGeom prst="rect">
            <a:avLst/>
          </a:prstGeom>
        </p:spPr>
      </p:pic>
    </p:spTree>
    <p:extLst>
      <p:ext uri="{BB962C8B-B14F-4D97-AF65-F5344CB8AC3E}">
        <p14:creationId xmlns:p14="http://schemas.microsoft.com/office/powerpoint/2010/main" val="139231785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Blank with logo">
    <p:bg>
      <p:bgPr>
        <a:solidFill>
          <a:schemeClr val="bg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F23CC8EA-A485-4F0F-9260-934B087527E0}"/>
              </a:ext>
            </a:extLst>
          </p:cNvPr>
          <p:cNvCxnSpPr/>
          <p:nvPr userDrawn="1"/>
        </p:nvCxnSpPr>
        <p:spPr>
          <a:xfrm>
            <a:off x="0" y="2683564"/>
            <a:ext cx="12192000" cy="0"/>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3367D326-4EB6-5E43-94DE-989C76ED9BD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35942" y="196248"/>
            <a:ext cx="757050" cy="868715"/>
          </a:xfrm>
          <a:prstGeom prst="rect">
            <a:avLst/>
          </a:prstGeom>
        </p:spPr>
      </p:pic>
      <p:pic>
        <p:nvPicPr>
          <p:cNvPr id="9" name="Picture 8">
            <a:extLst>
              <a:ext uri="{FF2B5EF4-FFF2-40B4-BE49-F238E27FC236}">
                <a16:creationId xmlns:a16="http://schemas.microsoft.com/office/drawing/2014/main" id="{F916400A-46C7-2F46-B5DB-7D3CF776F73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5942" y="6208490"/>
            <a:ext cx="1616220" cy="471816"/>
          </a:xfrm>
          <a:prstGeom prst="rect">
            <a:avLst/>
          </a:prstGeom>
        </p:spPr>
      </p:pic>
    </p:spTree>
    <p:extLst>
      <p:ext uri="{BB962C8B-B14F-4D97-AF65-F5344CB8AC3E}">
        <p14:creationId xmlns:p14="http://schemas.microsoft.com/office/powerpoint/2010/main" val="30677732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Green impact slide">
    <p:spTree>
      <p:nvGrpSpPr>
        <p:cNvPr id="1" name=""/>
        <p:cNvGrpSpPr/>
        <p:nvPr/>
      </p:nvGrpSpPr>
      <p:grpSpPr>
        <a:xfrm>
          <a:off x="0" y="0"/>
          <a:ext cx="0" cy="0"/>
          <a:chOff x="0" y="0"/>
          <a:chExt cx="0" cy="0"/>
        </a:xfrm>
      </p:grpSpPr>
      <p:sp>
        <p:nvSpPr>
          <p:cNvPr id="2" name="Rectangle 1"/>
          <p:cNvSpPr/>
          <p:nvPr userDrawn="1"/>
        </p:nvSpPr>
        <p:spPr>
          <a:xfrm>
            <a:off x="0" y="1"/>
            <a:ext cx="5231904" cy="6857999"/>
          </a:xfrm>
          <a:prstGeom prst="rect">
            <a:avLst/>
          </a:prstGeom>
          <a:solidFill>
            <a:srgbClr val="5B78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n>
                <a:noFill/>
              </a:ln>
              <a:solidFill>
                <a:srgbClr val="5B7813"/>
              </a:solidFill>
            </a:endParaRPr>
          </a:p>
        </p:txBody>
      </p:sp>
      <p:sp>
        <p:nvSpPr>
          <p:cNvPr id="7" name="Content Placeholder 2"/>
          <p:cNvSpPr>
            <a:spLocks noGrp="1"/>
          </p:cNvSpPr>
          <p:nvPr>
            <p:ph sz="quarter" idx="18" hasCustomPrompt="1"/>
          </p:nvPr>
        </p:nvSpPr>
        <p:spPr>
          <a:xfrm>
            <a:off x="5231904" y="1"/>
            <a:ext cx="6960096" cy="6857999"/>
          </a:xfrm>
          <a:prstGeom prst="rect">
            <a:avLst/>
          </a:prstGeom>
        </p:spPr>
        <p:txBody>
          <a:bodyPr/>
          <a:lstStyle>
            <a:lvl1pPr>
              <a:defRPr b="0" i="0">
                <a:latin typeface="Arial" charset="0"/>
                <a:ea typeface="Arial" charset="0"/>
                <a:cs typeface="Arial" charset="0"/>
              </a:defRPr>
            </a:lvl1pPr>
            <a:lvl2pPr>
              <a:defRPr b="0" i="0">
                <a:latin typeface="Arial" charset="0"/>
                <a:ea typeface="Arial" charset="0"/>
                <a:cs typeface="Arial" charset="0"/>
              </a:defRPr>
            </a:lvl2pPr>
            <a:lvl3pPr>
              <a:defRPr b="0" i="0">
                <a:latin typeface="Arial" charset="0"/>
                <a:ea typeface="Arial" charset="0"/>
                <a:cs typeface="Arial" charset="0"/>
              </a:defRPr>
            </a:lvl3pPr>
            <a:lvl4pPr>
              <a:defRPr b="0" i="0">
                <a:latin typeface="Arial" charset="0"/>
                <a:ea typeface="Arial" charset="0"/>
                <a:cs typeface="Arial" charset="0"/>
              </a:defRPr>
            </a:lvl4pPr>
            <a:lvl5pPr>
              <a:defRPr b="0" i="0">
                <a:latin typeface="Arial" charset="0"/>
                <a:ea typeface="Arial" charset="0"/>
                <a:cs typeface="Arial" charset="0"/>
              </a:defRPr>
            </a:lvl5pPr>
          </a:lstStyle>
          <a:p>
            <a:pPr lvl="0"/>
            <a:r>
              <a:rPr lang="en-US" dirty="0"/>
              <a:t>Image/media area</a:t>
            </a:r>
          </a:p>
        </p:txBody>
      </p:sp>
      <p:sp>
        <p:nvSpPr>
          <p:cNvPr id="6" name="Text Placeholder 8">
            <a:extLst>
              <a:ext uri="{FF2B5EF4-FFF2-40B4-BE49-F238E27FC236}">
                <a16:creationId xmlns:a16="http://schemas.microsoft.com/office/drawing/2014/main" id="{4464D7D1-6086-BF42-A627-65935218E2E9}"/>
              </a:ext>
            </a:extLst>
          </p:cNvPr>
          <p:cNvSpPr>
            <a:spLocks noGrp="1"/>
          </p:cNvSpPr>
          <p:nvPr>
            <p:ph type="body" sz="quarter" idx="14" hasCustomPrompt="1"/>
          </p:nvPr>
        </p:nvSpPr>
        <p:spPr>
          <a:xfrm>
            <a:off x="407368" y="1268760"/>
            <a:ext cx="4440493" cy="5112566"/>
          </a:xfrm>
          <a:prstGeom prst="rect">
            <a:avLst/>
          </a:prstGeom>
        </p:spPr>
        <p:txBody>
          <a:bodyPr anchor="t" anchorCtr="0">
            <a:normAutofit/>
          </a:bodyPr>
          <a:lstStyle>
            <a:lvl1pPr marL="257175" indent="-257175">
              <a:lnSpc>
                <a:spcPct val="100000"/>
              </a:lnSpc>
              <a:buFont typeface="Arial" panose="020B0604020202020204" pitchFamily="34" charset="0"/>
              <a:buChar char="•"/>
              <a:defRPr sz="2000" b="0">
                <a:solidFill>
                  <a:schemeClr val="bg1"/>
                </a:solidFill>
                <a:latin typeface="Arial" charset="0"/>
                <a:ea typeface="Arial" charset="0"/>
                <a:cs typeface="Arial" charset="0"/>
              </a:defRPr>
            </a:lvl1pPr>
            <a:lvl2pPr>
              <a:lnSpc>
                <a:spcPct val="100000"/>
              </a:lnSpc>
              <a:defRPr sz="2000" b="0" i="0">
                <a:solidFill>
                  <a:schemeClr val="bg1"/>
                </a:solidFill>
                <a:latin typeface="Arial" charset="0"/>
                <a:ea typeface="Arial" charset="0"/>
                <a:cs typeface="Arial" charset="0"/>
              </a:defRPr>
            </a:lvl2pPr>
            <a:lvl3pPr>
              <a:lnSpc>
                <a:spcPct val="100000"/>
              </a:lnSpc>
              <a:defRPr sz="2000" b="0" i="0">
                <a:solidFill>
                  <a:schemeClr val="bg1"/>
                </a:solidFill>
                <a:latin typeface="Arial" charset="0"/>
                <a:ea typeface="Arial" charset="0"/>
                <a:cs typeface="Arial" charset="0"/>
              </a:defRPr>
            </a:lvl3pPr>
            <a:lvl4pPr>
              <a:lnSpc>
                <a:spcPct val="100000"/>
              </a:lnSpc>
              <a:defRPr sz="2000" b="0" i="0">
                <a:solidFill>
                  <a:schemeClr val="bg1"/>
                </a:solidFill>
                <a:latin typeface="Arial" charset="0"/>
                <a:ea typeface="Arial" charset="0"/>
                <a:cs typeface="Arial" charset="0"/>
              </a:defRPr>
            </a:lvl4pPr>
            <a:lvl5pPr>
              <a:lnSpc>
                <a:spcPct val="100000"/>
              </a:lnSpc>
              <a:defRPr sz="2000" b="0" i="0">
                <a:solidFill>
                  <a:schemeClr val="bg1"/>
                </a:solidFill>
                <a:latin typeface="Arial" charset="0"/>
                <a:ea typeface="Arial" charset="0"/>
                <a:cs typeface="Arial" charset="0"/>
              </a:defRPr>
            </a:lvl5pPr>
          </a:lstStyle>
          <a:p>
            <a:pPr lvl="0"/>
            <a:r>
              <a:rPr lang="en-US" dirty="0"/>
              <a:t>Body copy, Arial 20pt minimum</a:t>
            </a:r>
          </a:p>
          <a:p>
            <a:pPr lvl="0"/>
            <a:r>
              <a:rPr lang="en-US" dirty="0"/>
              <a:t>Bullet points should always be round</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itle 2">
            <a:extLst>
              <a:ext uri="{FF2B5EF4-FFF2-40B4-BE49-F238E27FC236}">
                <a16:creationId xmlns:a16="http://schemas.microsoft.com/office/drawing/2014/main" id="{274D5A8F-2736-404E-BB71-510768BB23D2}"/>
              </a:ext>
            </a:extLst>
          </p:cNvPr>
          <p:cNvSpPr>
            <a:spLocks noGrp="1"/>
          </p:cNvSpPr>
          <p:nvPr>
            <p:ph type="title" hasCustomPrompt="1"/>
          </p:nvPr>
        </p:nvSpPr>
        <p:spPr>
          <a:xfrm>
            <a:off x="407513" y="220183"/>
            <a:ext cx="4440348" cy="864000"/>
          </a:xfrm>
        </p:spPr>
        <p:txBody>
          <a:bodyPr>
            <a:normAutofit/>
          </a:bodyPr>
          <a:lstStyle>
            <a:lvl1pPr>
              <a:defRPr sz="2000">
                <a:solidFill>
                  <a:schemeClr val="bg1"/>
                </a:solidFill>
              </a:defRPr>
            </a:lvl1pPr>
          </a:lstStyle>
          <a:p>
            <a:r>
              <a:rPr lang="en-GB" dirty="0"/>
              <a:t>Slide title, Arial Bold 20pt</a:t>
            </a:r>
          </a:p>
        </p:txBody>
      </p:sp>
    </p:spTree>
    <p:extLst>
      <p:ext uri="{BB962C8B-B14F-4D97-AF65-F5344CB8AC3E}">
        <p14:creationId xmlns:p14="http://schemas.microsoft.com/office/powerpoint/2010/main" val="195739269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F23CC8EA-A485-4F0F-9260-934B087527E0}"/>
              </a:ext>
            </a:extLst>
          </p:cNvPr>
          <p:cNvCxnSpPr/>
          <p:nvPr userDrawn="1"/>
        </p:nvCxnSpPr>
        <p:spPr>
          <a:xfrm>
            <a:off x="0" y="2683564"/>
            <a:ext cx="12192000" cy="0"/>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283672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End Slide">
    <p:bg>
      <p:bgPr>
        <a:solidFill>
          <a:schemeClr val="bg1"/>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1C715908-54ED-724E-9BD8-E6F2E25B287F}"/>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1F246639-CDE1-6E42-966E-203051B7708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74304" y="250784"/>
            <a:ext cx="1157942" cy="1328738"/>
          </a:xfrm>
          <a:prstGeom prst="rect">
            <a:avLst/>
          </a:prstGeom>
        </p:spPr>
      </p:pic>
      <p:sp>
        <p:nvSpPr>
          <p:cNvPr id="4" name="TextBox 3">
            <a:extLst>
              <a:ext uri="{FF2B5EF4-FFF2-40B4-BE49-F238E27FC236}">
                <a16:creationId xmlns:a16="http://schemas.microsoft.com/office/drawing/2014/main" id="{7094BF36-B8E8-434B-A864-026415148C91}"/>
              </a:ext>
            </a:extLst>
          </p:cNvPr>
          <p:cNvSpPr txBox="1"/>
          <p:nvPr userDrawn="1"/>
        </p:nvSpPr>
        <p:spPr>
          <a:xfrm>
            <a:off x="2781008" y="448773"/>
            <a:ext cx="6540791" cy="954107"/>
          </a:xfrm>
          <a:prstGeom prst="rect">
            <a:avLst/>
          </a:prstGeom>
          <a:noFill/>
        </p:spPr>
        <p:txBody>
          <a:bodyPr wrap="square" rtlCol="0">
            <a:spAutoFit/>
          </a:bodyPr>
          <a:lstStyle/>
          <a:p>
            <a:pPr algn="l"/>
            <a:r>
              <a:rPr lang="en-GB" sz="2800" b="1" i="0" u="none" strike="noStrike" kern="1200" dirty="0">
                <a:solidFill>
                  <a:srgbClr val="BE1E2D"/>
                </a:solidFill>
                <a:effectLst/>
                <a:latin typeface="+mn-lt"/>
                <a:ea typeface="+mn-ea"/>
                <a:cs typeface="+mn-cs"/>
              </a:rPr>
              <a:t>Transforming Foundation Industries Research and Innovation Hub</a:t>
            </a:r>
            <a:endParaRPr lang="en-US" sz="2800" b="1" dirty="0">
              <a:solidFill>
                <a:srgbClr val="BE1E2D"/>
              </a:solidFill>
            </a:endParaRPr>
          </a:p>
        </p:txBody>
      </p:sp>
      <p:pic>
        <p:nvPicPr>
          <p:cNvPr id="7" name="Picture 6">
            <a:extLst>
              <a:ext uri="{FF2B5EF4-FFF2-40B4-BE49-F238E27FC236}">
                <a16:creationId xmlns:a16="http://schemas.microsoft.com/office/drawing/2014/main" id="{64D6A6EE-E55C-C740-A412-0F6723810526}"/>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958095" y="668596"/>
            <a:ext cx="1881335" cy="549210"/>
          </a:xfrm>
          <a:prstGeom prst="rect">
            <a:avLst/>
          </a:prstGeom>
        </p:spPr>
      </p:pic>
    </p:spTree>
    <p:extLst>
      <p:ext uri="{BB962C8B-B14F-4D97-AF65-F5344CB8AC3E}">
        <p14:creationId xmlns:p14="http://schemas.microsoft.com/office/powerpoint/2010/main" val="247940553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Opening slide">
    <p:spTree>
      <p:nvGrpSpPr>
        <p:cNvPr id="1" name=""/>
        <p:cNvGrpSpPr/>
        <p:nvPr/>
      </p:nvGrpSpPr>
      <p:grpSpPr>
        <a:xfrm>
          <a:off x="0" y="0"/>
          <a:ext cx="0" cy="0"/>
          <a:chOff x="0" y="0"/>
          <a:chExt cx="0" cy="0"/>
        </a:xfrm>
      </p:grpSpPr>
      <p:sp>
        <p:nvSpPr>
          <p:cNvPr id="11" name="Text Placeholder 8"/>
          <p:cNvSpPr>
            <a:spLocks noGrp="1"/>
          </p:cNvSpPr>
          <p:nvPr>
            <p:ph type="body" sz="quarter" idx="11" hasCustomPrompt="1"/>
          </p:nvPr>
        </p:nvSpPr>
        <p:spPr>
          <a:xfrm>
            <a:off x="2354263" y="3420000"/>
            <a:ext cx="6264696" cy="792088"/>
          </a:xfrm>
          <a:prstGeom prst="rect">
            <a:avLst/>
          </a:prstGeom>
        </p:spPr>
        <p:txBody>
          <a:bodyPr anchor="ctr">
            <a:normAutofit/>
          </a:bodyPr>
          <a:lstStyle>
            <a:lvl1pPr marL="0" indent="0">
              <a:buNone/>
              <a:defRPr sz="2400" b="1" i="0">
                <a:solidFill>
                  <a:srgbClr val="633E88"/>
                </a:solidFill>
                <a:latin typeface="Arial" charset="0"/>
                <a:ea typeface="Arial" charset="0"/>
                <a:cs typeface="Arial" charset="0"/>
              </a:defRPr>
            </a:lvl1pPr>
          </a:lstStyle>
          <a:p>
            <a:pPr lvl="0"/>
            <a:r>
              <a:rPr lang="en-GB" dirty="0"/>
              <a:t>Presenter’s Name and Title, </a:t>
            </a:r>
            <a:br>
              <a:rPr lang="en-GB" dirty="0"/>
            </a:br>
            <a:r>
              <a:rPr lang="en-GB" dirty="0"/>
              <a:t>Arial Bold 22pt</a:t>
            </a:r>
            <a:endParaRPr lang="en-US" dirty="0"/>
          </a:p>
        </p:txBody>
      </p:sp>
      <p:sp>
        <p:nvSpPr>
          <p:cNvPr id="13" name="Text Placeholder 8"/>
          <p:cNvSpPr>
            <a:spLocks noGrp="1"/>
          </p:cNvSpPr>
          <p:nvPr>
            <p:ph type="body" sz="quarter" idx="12" hasCustomPrompt="1"/>
          </p:nvPr>
        </p:nvSpPr>
        <p:spPr>
          <a:xfrm>
            <a:off x="2342456" y="4445970"/>
            <a:ext cx="6264696" cy="504056"/>
          </a:xfrm>
          <a:prstGeom prst="rect">
            <a:avLst/>
          </a:prstGeom>
        </p:spPr>
        <p:txBody>
          <a:bodyPr anchor="ctr">
            <a:normAutofit/>
          </a:bodyPr>
          <a:lstStyle>
            <a:lvl1pPr marL="0" indent="0">
              <a:buNone/>
              <a:defRPr sz="2400" b="0" i="0">
                <a:solidFill>
                  <a:schemeClr val="tx1"/>
                </a:solidFill>
                <a:latin typeface="Arial" charset="0"/>
                <a:ea typeface="Arial" charset="0"/>
                <a:cs typeface="Arial" charset="0"/>
              </a:defRPr>
            </a:lvl1pPr>
          </a:lstStyle>
          <a:p>
            <a:pPr lvl="0"/>
            <a:r>
              <a:rPr lang="en-GB" dirty="0"/>
              <a:t>Date, Arial 22pt</a:t>
            </a:r>
            <a:endParaRPr lang="en-US" dirty="0"/>
          </a:p>
        </p:txBody>
      </p:sp>
      <p:sp>
        <p:nvSpPr>
          <p:cNvPr id="5" name="Text Placeholder 17"/>
          <p:cNvSpPr txBox="1">
            <a:spLocks/>
          </p:cNvSpPr>
          <p:nvPr userDrawn="1"/>
        </p:nvSpPr>
        <p:spPr>
          <a:xfrm>
            <a:off x="4871864" y="6021288"/>
            <a:ext cx="6264696" cy="504056"/>
          </a:xfrm>
          <a:prstGeom prst="rect">
            <a:avLst/>
          </a:prstGeom>
        </p:spPr>
        <p:txBody>
          <a:bodyPr anchor="ctr"/>
          <a:lstStyle>
            <a:lvl1pPr marL="0" indent="0" algn="l" defTabSz="914400" rtl="0" eaLnBrk="1" latinLnBrk="0" hangingPunct="1">
              <a:spcBef>
                <a:spcPct val="20000"/>
              </a:spcBef>
              <a:buClr>
                <a:srgbClr val="00B0F0"/>
              </a:buClr>
              <a:buFont typeface="Arial" panose="020B0604020202020204" pitchFamily="34" charset="0"/>
              <a:buNone/>
              <a:defRPr sz="2200" b="1" kern="1200" baseline="0">
                <a:solidFill>
                  <a:srgbClr val="091932"/>
                </a:solidFill>
                <a:latin typeface="Arial" panose="020B0604020202020204" pitchFamily="34" charset="0"/>
                <a:ea typeface="+mn-ea"/>
                <a:cs typeface="Arial" panose="020B0604020202020204" pitchFamily="34" charset="0"/>
              </a:defRPr>
            </a:lvl1pPr>
            <a:lvl2pPr marL="800100" indent="-342900" algn="l" defTabSz="914400" rtl="0" eaLnBrk="1" latinLnBrk="0" hangingPunct="1">
              <a:spcBef>
                <a:spcPct val="20000"/>
              </a:spcBef>
              <a:buClr>
                <a:srgbClr val="00B0F0"/>
              </a:buClr>
              <a:buFont typeface="Arial" charset="0"/>
              <a:buChar char="•"/>
              <a:defRPr sz="2000" kern="1200">
                <a:solidFill>
                  <a:srgbClr val="666666"/>
                </a:solidFill>
                <a:latin typeface="Arial" panose="020B0604020202020204" pitchFamily="34" charset="0"/>
                <a:ea typeface="+mn-ea"/>
                <a:cs typeface="Arial" panose="020B0604020202020204" pitchFamily="34" charset="0"/>
              </a:defRPr>
            </a:lvl2pPr>
            <a:lvl3pPr marL="1257300" indent="-342900" algn="l" defTabSz="914400" rtl="0" eaLnBrk="1" latinLnBrk="0" hangingPunct="1">
              <a:spcBef>
                <a:spcPct val="20000"/>
              </a:spcBef>
              <a:buClr>
                <a:srgbClr val="00B0F0"/>
              </a:buClr>
              <a:buFont typeface="Courier New" charset="0"/>
              <a:buChar char="o"/>
              <a:defRPr sz="2000" kern="1200">
                <a:solidFill>
                  <a:srgbClr val="666666"/>
                </a:solidFill>
                <a:latin typeface="Arial" panose="020B0604020202020204" pitchFamily="34" charset="0"/>
                <a:ea typeface="+mn-ea"/>
                <a:cs typeface="Arial" panose="020B0604020202020204" pitchFamily="34" charset="0"/>
              </a:defRPr>
            </a:lvl3pPr>
            <a:lvl4pPr marL="1714500" indent="-342900" algn="l" defTabSz="914400" rtl="0" eaLnBrk="1" latinLnBrk="0" hangingPunct="1">
              <a:spcBef>
                <a:spcPct val="20000"/>
              </a:spcBef>
              <a:buClr>
                <a:srgbClr val="00B0F0"/>
              </a:buClr>
              <a:buFont typeface="Wingdings" charset="2"/>
              <a:buChar char="§"/>
              <a:defRPr sz="2000" kern="1200">
                <a:solidFill>
                  <a:srgbClr val="666666"/>
                </a:solidFill>
                <a:latin typeface="Arial" panose="020B0604020202020204" pitchFamily="34" charset="0"/>
                <a:ea typeface="+mn-ea"/>
                <a:cs typeface="Arial" panose="020B0604020202020204" pitchFamily="34" charset="0"/>
              </a:defRPr>
            </a:lvl4pPr>
            <a:lvl5pPr marL="2171700" indent="-342900" algn="l" defTabSz="914400" rtl="0" eaLnBrk="1" latinLnBrk="0" hangingPunct="1">
              <a:spcBef>
                <a:spcPct val="20000"/>
              </a:spcBef>
              <a:buClr>
                <a:srgbClr val="00B0F0"/>
              </a:buClr>
              <a:buFont typeface=".HelveticaNeueDeskInterface-Regular" charset="0"/>
              <a:buChar char="-"/>
              <a:defRPr sz="2000" kern="1200">
                <a:solidFill>
                  <a:srgbClr val="666666"/>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GB" sz="2400" b="0" dirty="0" err="1">
                <a:solidFill>
                  <a:srgbClr val="633E88"/>
                </a:solidFill>
              </a:rPr>
              <a:t>www.cranfield.ac.uk</a:t>
            </a:r>
            <a:endParaRPr lang="en-GB" sz="2400" b="0" dirty="0">
              <a:solidFill>
                <a:srgbClr val="633E88"/>
              </a:solidFill>
            </a:endParaRPr>
          </a:p>
        </p:txBody>
      </p:sp>
      <p:sp>
        <p:nvSpPr>
          <p:cNvPr id="2" name="Rectangle 1"/>
          <p:cNvSpPr/>
          <p:nvPr userDrawn="1"/>
        </p:nvSpPr>
        <p:spPr>
          <a:xfrm>
            <a:off x="263352" y="188640"/>
            <a:ext cx="1296144" cy="1368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36000" y="1028112"/>
            <a:ext cx="3409000" cy="3409000"/>
          </a:xfrm>
          <a:prstGeom prst="rect">
            <a:avLst/>
          </a:prstGeom>
        </p:spPr>
      </p:pic>
      <p:sp>
        <p:nvSpPr>
          <p:cNvPr id="10" name="Title 3">
            <a:extLst>
              <a:ext uri="{FF2B5EF4-FFF2-40B4-BE49-F238E27FC236}">
                <a16:creationId xmlns:a16="http://schemas.microsoft.com/office/drawing/2014/main" id="{20D488C4-4CA0-FD40-9E6D-2C0E30F1F377}"/>
              </a:ext>
            </a:extLst>
          </p:cNvPr>
          <p:cNvSpPr>
            <a:spLocks noGrp="1"/>
          </p:cNvSpPr>
          <p:nvPr>
            <p:ph type="title" hasCustomPrompt="1"/>
          </p:nvPr>
        </p:nvSpPr>
        <p:spPr>
          <a:xfrm>
            <a:off x="2342456" y="1036970"/>
            <a:ext cx="6264696" cy="2160588"/>
          </a:xfrm>
        </p:spPr>
        <p:txBody>
          <a:bodyPr>
            <a:normAutofit/>
          </a:bodyPr>
          <a:lstStyle>
            <a:lvl1pPr>
              <a:defRPr sz="3200"/>
            </a:lvl1pPr>
          </a:lstStyle>
          <a:p>
            <a:pPr lvl="0"/>
            <a:r>
              <a:rPr lang="en-GB" dirty="0"/>
              <a:t>Presentation or Chapter Title, Arial 32pt Bold</a:t>
            </a:r>
            <a:endParaRPr lang="en-US" dirty="0"/>
          </a:p>
        </p:txBody>
      </p:sp>
    </p:spTree>
    <p:extLst>
      <p:ext uri="{BB962C8B-B14F-4D97-AF65-F5344CB8AC3E}">
        <p14:creationId xmlns:p14="http://schemas.microsoft.com/office/powerpoint/2010/main" val="314323587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itle, Subtitle, Body copy">
    <p:spTree>
      <p:nvGrpSpPr>
        <p:cNvPr id="1" name=""/>
        <p:cNvGrpSpPr/>
        <p:nvPr/>
      </p:nvGrpSpPr>
      <p:grpSpPr>
        <a:xfrm>
          <a:off x="0" y="0"/>
          <a:ext cx="0" cy="0"/>
          <a:chOff x="0" y="0"/>
          <a:chExt cx="0" cy="0"/>
        </a:xfrm>
      </p:grpSpPr>
      <p:sp>
        <p:nvSpPr>
          <p:cNvPr id="5" name="Text Placeholder 8"/>
          <p:cNvSpPr>
            <a:spLocks noGrp="1"/>
          </p:cNvSpPr>
          <p:nvPr>
            <p:ph type="body" sz="quarter" idx="11" hasCustomPrompt="1"/>
          </p:nvPr>
        </p:nvSpPr>
        <p:spPr>
          <a:xfrm>
            <a:off x="407368" y="1412776"/>
            <a:ext cx="11377264" cy="792088"/>
          </a:xfrm>
          <a:prstGeom prst="rect">
            <a:avLst/>
          </a:prstGeom>
        </p:spPr>
        <p:txBody>
          <a:bodyPr anchor="ctr" anchorCtr="0">
            <a:normAutofit/>
          </a:bodyPr>
          <a:lstStyle>
            <a:lvl1pPr marL="0" indent="0">
              <a:buNone/>
              <a:defRPr sz="2200" b="1">
                <a:solidFill>
                  <a:srgbClr val="633E88"/>
                </a:solidFill>
                <a:latin typeface="Arial" charset="0"/>
                <a:ea typeface="Arial" charset="0"/>
                <a:cs typeface="Arial" charset="0"/>
              </a:defRPr>
            </a:lvl1pPr>
          </a:lstStyle>
          <a:p>
            <a:pPr lvl="0"/>
            <a:r>
              <a:rPr lang="en-GB" dirty="0"/>
              <a:t>Sub-header, Arial Bold 22pt</a:t>
            </a:r>
            <a:endParaRPr lang="en-US" dirty="0"/>
          </a:p>
        </p:txBody>
      </p:sp>
      <p:sp>
        <p:nvSpPr>
          <p:cNvPr id="10" name="Text Placeholder 8"/>
          <p:cNvSpPr>
            <a:spLocks noGrp="1"/>
          </p:cNvSpPr>
          <p:nvPr>
            <p:ph type="body" sz="quarter" idx="14" hasCustomPrompt="1"/>
          </p:nvPr>
        </p:nvSpPr>
        <p:spPr>
          <a:xfrm>
            <a:off x="407368" y="2348881"/>
            <a:ext cx="11377264" cy="3960439"/>
          </a:xfrm>
          <a:prstGeom prst="rect">
            <a:avLst/>
          </a:prstGeom>
        </p:spPr>
        <p:txBody>
          <a:bodyPr anchor="t" anchorCtr="0">
            <a:normAutofit/>
          </a:bodyPr>
          <a:lstStyle>
            <a:lvl1pPr marL="342900" indent="-342900">
              <a:lnSpc>
                <a:spcPct val="100000"/>
              </a:lnSpc>
              <a:buFont typeface="Arial" panose="020B0604020202020204" pitchFamily="34" charset="0"/>
              <a:buChar char="•"/>
              <a:defRPr sz="2000" b="0">
                <a:solidFill>
                  <a:schemeClr val="tx1"/>
                </a:solidFill>
                <a:latin typeface="Arial" charset="0"/>
                <a:ea typeface="Arial" charset="0"/>
                <a:cs typeface="Arial" charset="0"/>
              </a:defRPr>
            </a:lvl1pPr>
            <a:lvl2pPr>
              <a:lnSpc>
                <a:spcPct val="100000"/>
              </a:lnSpc>
              <a:defRPr sz="2000" b="0" i="0">
                <a:latin typeface="Arial" charset="0"/>
                <a:ea typeface="Arial" charset="0"/>
                <a:cs typeface="Arial" charset="0"/>
              </a:defRPr>
            </a:lvl2pPr>
            <a:lvl3pPr>
              <a:lnSpc>
                <a:spcPct val="100000"/>
              </a:lnSpc>
              <a:defRPr sz="2000" b="0" i="0">
                <a:latin typeface="Arial" charset="0"/>
                <a:ea typeface="Arial" charset="0"/>
                <a:cs typeface="Arial" charset="0"/>
              </a:defRPr>
            </a:lvl3pPr>
            <a:lvl4pPr>
              <a:lnSpc>
                <a:spcPct val="100000"/>
              </a:lnSpc>
              <a:defRPr sz="2000" b="0" i="0">
                <a:latin typeface="Arial" charset="0"/>
                <a:ea typeface="Arial" charset="0"/>
                <a:cs typeface="Arial" charset="0"/>
              </a:defRPr>
            </a:lvl4pPr>
            <a:lvl5pPr>
              <a:lnSpc>
                <a:spcPct val="100000"/>
              </a:lnSpc>
              <a:defRPr sz="2000" b="0" i="0">
                <a:latin typeface="Arial" charset="0"/>
                <a:ea typeface="Arial" charset="0"/>
                <a:cs typeface="Arial" charset="0"/>
              </a:defRPr>
            </a:lvl5pPr>
          </a:lstStyle>
          <a:p>
            <a:pPr lvl="0"/>
            <a:r>
              <a:rPr lang="en-US" dirty="0"/>
              <a:t>Body copy, Arial 20pt minimum</a:t>
            </a:r>
          </a:p>
          <a:p>
            <a:pPr lvl="0"/>
            <a:r>
              <a:rPr lang="en-US" dirty="0"/>
              <a:t>Bullet points should always be round</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a:extLst>
              <a:ext uri="{FF2B5EF4-FFF2-40B4-BE49-F238E27FC236}">
                <a16:creationId xmlns:a16="http://schemas.microsoft.com/office/drawing/2014/main" id="{43C5955C-285E-1E49-94FA-A19723F5BB44}"/>
              </a:ext>
            </a:extLst>
          </p:cNvPr>
          <p:cNvSpPr>
            <a:spLocks noGrp="1"/>
          </p:cNvSpPr>
          <p:nvPr>
            <p:ph type="title" hasCustomPrompt="1"/>
          </p:nvPr>
        </p:nvSpPr>
        <p:spPr/>
        <p:txBody>
          <a:bodyPr/>
          <a:lstStyle/>
          <a:p>
            <a:pPr lvl="0"/>
            <a:r>
              <a:rPr lang="en-US" dirty="0"/>
              <a:t>Slide Title, Arial Bold 28pt</a:t>
            </a:r>
            <a:endParaRPr lang="en-GB" dirty="0"/>
          </a:p>
        </p:txBody>
      </p:sp>
    </p:spTree>
    <p:extLst>
      <p:ext uri="{BB962C8B-B14F-4D97-AF65-F5344CB8AC3E}">
        <p14:creationId xmlns:p14="http://schemas.microsoft.com/office/powerpoint/2010/main" val="202428136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Title, Subtitle, Body copy, Image">
    <p:spTree>
      <p:nvGrpSpPr>
        <p:cNvPr id="1" name=""/>
        <p:cNvGrpSpPr/>
        <p:nvPr/>
      </p:nvGrpSpPr>
      <p:grpSpPr>
        <a:xfrm>
          <a:off x="0" y="0"/>
          <a:ext cx="0" cy="0"/>
          <a:chOff x="0" y="0"/>
          <a:chExt cx="0" cy="0"/>
        </a:xfrm>
      </p:grpSpPr>
      <p:sp>
        <p:nvSpPr>
          <p:cNvPr id="9" name="Text Placeholder 8"/>
          <p:cNvSpPr>
            <a:spLocks noGrp="1"/>
          </p:cNvSpPr>
          <p:nvPr>
            <p:ph type="body" sz="quarter" idx="11" hasCustomPrompt="1"/>
          </p:nvPr>
        </p:nvSpPr>
        <p:spPr>
          <a:xfrm>
            <a:off x="407368" y="1412776"/>
            <a:ext cx="6696744" cy="792088"/>
          </a:xfrm>
          <a:prstGeom prst="rect">
            <a:avLst/>
          </a:prstGeom>
        </p:spPr>
        <p:txBody>
          <a:bodyPr anchor="ctr" anchorCtr="0">
            <a:normAutofit/>
          </a:bodyPr>
          <a:lstStyle>
            <a:lvl1pPr marL="0" indent="0">
              <a:buNone/>
              <a:defRPr sz="2200" b="1">
                <a:solidFill>
                  <a:srgbClr val="633E88"/>
                </a:solidFill>
                <a:latin typeface="Arial" charset="0"/>
                <a:ea typeface="Arial" charset="0"/>
                <a:cs typeface="Arial" charset="0"/>
              </a:defRPr>
            </a:lvl1pPr>
          </a:lstStyle>
          <a:p>
            <a:pPr lvl="0"/>
            <a:r>
              <a:rPr lang="en-GB" dirty="0"/>
              <a:t>Sub-header, Arial Bold 22pt</a:t>
            </a:r>
            <a:endParaRPr lang="en-US" dirty="0"/>
          </a:p>
        </p:txBody>
      </p:sp>
      <p:sp>
        <p:nvSpPr>
          <p:cNvPr id="10" name="Text Placeholder 8"/>
          <p:cNvSpPr>
            <a:spLocks noGrp="1"/>
          </p:cNvSpPr>
          <p:nvPr>
            <p:ph type="body" sz="quarter" idx="14" hasCustomPrompt="1"/>
          </p:nvPr>
        </p:nvSpPr>
        <p:spPr>
          <a:xfrm>
            <a:off x="407368" y="2348881"/>
            <a:ext cx="6696744" cy="3960440"/>
          </a:xfrm>
          <a:prstGeom prst="rect">
            <a:avLst/>
          </a:prstGeom>
        </p:spPr>
        <p:txBody>
          <a:bodyPr anchor="t" anchorCtr="0">
            <a:normAutofit/>
          </a:bodyPr>
          <a:lstStyle>
            <a:lvl1pPr marL="342900" indent="-342900">
              <a:lnSpc>
                <a:spcPct val="100000"/>
              </a:lnSpc>
              <a:buFont typeface="Arial" panose="020B0604020202020204" pitchFamily="34" charset="0"/>
              <a:buChar char="•"/>
              <a:defRPr sz="2000" b="0">
                <a:solidFill>
                  <a:schemeClr val="tx1"/>
                </a:solidFill>
                <a:latin typeface="Arial" charset="0"/>
                <a:ea typeface="Arial" charset="0"/>
                <a:cs typeface="Arial" charset="0"/>
              </a:defRPr>
            </a:lvl1pPr>
            <a:lvl2pPr>
              <a:lnSpc>
                <a:spcPct val="100000"/>
              </a:lnSpc>
              <a:defRPr sz="2000" b="0" i="0">
                <a:latin typeface="Arial" charset="0"/>
                <a:ea typeface="Arial" charset="0"/>
                <a:cs typeface="Arial" charset="0"/>
              </a:defRPr>
            </a:lvl2pPr>
            <a:lvl3pPr>
              <a:lnSpc>
                <a:spcPct val="100000"/>
              </a:lnSpc>
              <a:defRPr sz="2000" b="0" i="0">
                <a:latin typeface="Arial" charset="0"/>
                <a:ea typeface="Arial" charset="0"/>
                <a:cs typeface="Arial" charset="0"/>
              </a:defRPr>
            </a:lvl3pPr>
            <a:lvl4pPr>
              <a:lnSpc>
                <a:spcPct val="100000"/>
              </a:lnSpc>
              <a:defRPr sz="2000" b="0" i="0">
                <a:latin typeface="Arial" charset="0"/>
                <a:ea typeface="Arial" charset="0"/>
                <a:cs typeface="Arial" charset="0"/>
              </a:defRPr>
            </a:lvl4pPr>
            <a:lvl5pPr>
              <a:lnSpc>
                <a:spcPct val="100000"/>
              </a:lnSpc>
              <a:defRPr sz="2000" b="0" i="0">
                <a:latin typeface="Arial" charset="0"/>
                <a:ea typeface="Arial" charset="0"/>
                <a:cs typeface="Arial" charset="0"/>
              </a:defRPr>
            </a:lvl5pPr>
          </a:lstStyle>
          <a:p>
            <a:pPr lvl="0"/>
            <a:r>
              <a:rPr lang="en-US" dirty="0"/>
              <a:t>Body copy, Arial 20pt minimum</a:t>
            </a:r>
          </a:p>
          <a:p>
            <a:pPr lvl="0"/>
            <a:r>
              <a:rPr lang="en-US" dirty="0"/>
              <a:t>Bullet points should always be round</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Content Placeholder 2"/>
          <p:cNvSpPr>
            <a:spLocks noGrp="1"/>
          </p:cNvSpPr>
          <p:nvPr>
            <p:ph sz="quarter" idx="17" hasCustomPrompt="1"/>
          </p:nvPr>
        </p:nvSpPr>
        <p:spPr>
          <a:xfrm>
            <a:off x="7248525" y="1412776"/>
            <a:ext cx="4535488" cy="4895949"/>
          </a:xfrm>
          <a:prstGeom prst="rect">
            <a:avLst/>
          </a:prstGeom>
        </p:spPr>
        <p:txBody>
          <a:bodyPr/>
          <a:lstStyle>
            <a:lvl1pPr>
              <a:defRPr b="0" i="0">
                <a:latin typeface="Arial" charset="0"/>
                <a:ea typeface="Arial" charset="0"/>
                <a:cs typeface="Arial" charset="0"/>
              </a:defRPr>
            </a:lvl1pPr>
            <a:lvl2pPr>
              <a:defRPr b="0" i="0">
                <a:latin typeface="Arial" charset="0"/>
                <a:ea typeface="Arial" charset="0"/>
                <a:cs typeface="Arial" charset="0"/>
              </a:defRPr>
            </a:lvl2pPr>
            <a:lvl3pPr>
              <a:defRPr b="0" i="0">
                <a:latin typeface="Arial" charset="0"/>
                <a:ea typeface="Arial" charset="0"/>
                <a:cs typeface="Arial" charset="0"/>
              </a:defRPr>
            </a:lvl3pPr>
            <a:lvl4pPr>
              <a:defRPr b="0" i="0">
                <a:latin typeface="Arial" charset="0"/>
                <a:ea typeface="Arial" charset="0"/>
                <a:cs typeface="Arial" charset="0"/>
              </a:defRPr>
            </a:lvl4pPr>
            <a:lvl5pPr>
              <a:defRPr b="0" i="0">
                <a:latin typeface="Arial" charset="0"/>
                <a:ea typeface="Arial" charset="0"/>
                <a:cs typeface="Arial" charset="0"/>
              </a:defRPr>
            </a:lvl5pPr>
          </a:lstStyle>
          <a:p>
            <a:pPr lvl="0"/>
            <a:r>
              <a:rPr lang="en-US" dirty="0"/>
              <a:t>Image/media area</a:t>
            </a:r>
          </a:p>
        </p:txBody>
      </p:sp>
      <p:sp>
        <p:nvSpPr>
          <p:cNvPr id="3" name="Title 2">
            <a:extLst>
              <a:ext uri="{FF2B5EF4-FFF2-40B4-BE49-F238E27FC236}">
                <a16:creationId xmlns:a16="http://schemas.microsoft.com/office/drawing/2014/main" id="{B3C4390B-5CB0-B847-B954-826FF2D688B5}"/>
              </a:ext>
            </a:extLst>
          </p:cNvPr>
          <p:cNvSpPr>
            <a:spLocks noGrp="1"/>
          </p:cNvSpPr>
          <p:nvPr>
            <p:ph type="title" hasCustomPrompt="1"/>
          </p:nvPr>
        </p:nvSpPr>
        <p:spPr/>
        <p:txBody>
          <a:bodyPr/>
          <a:lstStyle/>
          <a:p>
            <a:pPr lvl="0"/>
            <a:r>
              <a:rPr lang="en-US" dirty="0"/>
              <a:t>Slide Title, Arial Bold 28pt</a:t>
            </a:r>
            <a:endParaRPr lang="en-GB" dirty="0"/>
          </a:p>
        </p:txBody>
      </p:sp>
    </p:spTree>
    <p:extLst>
      <p:ext uri="{BB962C8B-B14F-4D97-AF65-F5344CB8AC3E}">
        <p14:creationId xmlns:p14="http://schemas.microsoft.com/office/powerpoint/2010/main" val="188372810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Title, Body copy, Image area">
    <p:spTree>
      <p:nvGrpSpPr>
        <p:cNvPr id="1" name=""/>
        <p:cNvGrpSpPr/>
        <p:nvPr/>
      </p:nvGrpSpPr>
      <p:grpSpPr>
        <a:xfrm>
          <a:off x="0" y="0"/>
          <a:ext cx="0" cy="0"/>
          <a:chOff x="0" y="0"/>
          <a:chExt cx="0" cy="0"/>
        </a:xfrm>
      </p:grpSpPr>
      <p:sp>
        <p:nvSpPr>
          <p:cNvPr id="8" name="Text Placeholder 8"/>
          <p:cNvSpPr>
            <a:spLocks noGrp="1"/>
          </p:cNvSpPr>
          <p:nvPr>
            <p:ph type="body" sz="quarter" idx="14" hasCustomPrompt="1"/>
          </p:nvPr>
        </p:nvSpPr>
        <p:spPr>
          <a:xfrm>
            <a:off x="407368" y="1412776"/>
            <a:ext cx="6696744" cy="4896544"/>
          </a:xfrm>
          <a:prstGeom prst="rect">
            <a:avLst/>
          </a:prstGeom>
        </p:spPr>
        <p:txBody>
          <a:bodyPr anchor="t" anchorCtr="0">
            <a:normAutofit/>
          </a:bodyPr>
          <a:lstStyle>
            <a:lvl1pPr marL="342900" indent="-342900">
              <a:lnSpc>
                <a:spcPct val="100000"/>
              </a:lnSpc>
              <a:buFont typeface="Arial" panose="020B0604020202020204" pitchFamily="34" charset="0"/>
              <a:buChar char="•"/>
              <a:defRPr sz="2000" b="0">
                <a:solidFill>
                  <a:schemeClr val="tx1"/>
                </a:solidFill>
                <a:latin typeface="Arial" charset="0"/>
                <a:ea typeface="Arial" charset="0"/>
                <a:cs typeface="Arial" charset="0"/>
              </a:defRPr>
            </a:lvl1pPr>
            <a:lvl2pPr>
              <a:lnSpc>
                <a:spcPct val="100000"/>
              </a:lnSpc>
              <a:defRPr sz="2000" b="0" i="0">
                <a:latin typeface="Arial" charset="0"/>
                <a:ea typeface="Arial" charset="0"/>
                <a:cs typeface="Arial" charset="0"/>
              </a:defRPr>
            </a:lvl2pPr>
            <a:lvl3pPr>
              <a:lnSpc>
                <a:spcPct val="100000"/>
              </a:lnSpc>
              <a:defRPr sz="2000" b="0" i="0">
                <a:latin typeface="Arial" charset="0"/>
                <a:ea typeface="Arial" charset="0"/>
                <a:cs typeface="Arial" charset="0"/>
              </a:defRPr>
            </a:lvl3pPr>
            <a:lvl4pPr>
              <a:lnSpc>
                <a:spcPct val="100000"/>
              </a:lnSpc>
              <a:defRPr sz="2000" b="0" i="0">
                <a:latin typeface="Arial" charset="0"/>
                <a:ea typeface="Arial" charset="0"/>
                <a:cs typeface="Arial" charset="0"/>
              </a:defRPr>
            </a:lvl4pPr>
            <a:lvl5pPr>
              <a:lnSpc>
                <a:spcPct val="100000"/>
              </a:lnSpc>
              <a:defRPr sz="2000" b="0" i="0">
                <a:latin typeface="Arial" charset="0"/>
                <a:ea typeface="Arial" charset="0"/>
                <a:cs typeface="Arial" charset="0"/>
              </a:defRPr>
            </a:lvl5pPr>
          </a:lstStyle>
          <a:p>
            <a:pPr lvl="0"/>
            <a:r>
              <a:rPr lang="en-US" dirty="0"/>
              <a:t>Body copy, Arial 20pt minimum</a:t>
            </a:r>
          </a:p>
          <a:p>
            <a:pPr lvl="0"/>
            <a:r>
              <a:rPr lang="en-US" dirty="0"/>
              <a:t>Bullet points should always be round</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Content Placeholder 2"/>
          <p:cNvSpPr>
            <a:spLocks noGrp="1"/>
          </p:cNvSpPr>
          <p:nvPr>
            <p:ph sz="quarter" idx="18" hasCustomPrompt="1"/>
          </p:nvPr>
        </p:nvSpPr>
        <p:spPr>
          <a:xfrm>
            <a:off x="7248525" y="1412776"/>
            <a:ext cx="4535488" cy="4895949"/>
          </a:xfrm>
          <a:prstGeom prst="rect">
            <a:avLst/>
          </a:prstGeom>
        </p:spPr>
        <p:txBody>
          <a:bodyPr/>
          <a:lstStyle>
            <a:lvl1pPr>
              <a:defRPr b="0" i="0">
                <a:latin typeface="Arial" charset="0"/>
                <a:ea typeface="Arial" charset="0"/>
                <a:cs typeface="Arial" charset="0"/>
              </a:defRPr>
            </a:lvl1pPr>
            <a:lvl2pPr>
              <a:defRPr b="0" i="0">
                <a:latin typeface="Arial" charset="0"/>
                <a:ea typeface="Arial" charset="0"/>
                <a:cs typeface="Arial" charset="0"/>
              </a:defRPr>
            </a:lvl2pPr>
            <a:lvl3pPr>
              <a:defRPr b="0" i="0">
                <a:latin typeface="Arial" charset="0"/>
                <a:ea typeface="Arial" charset="0"/>
                <a:cs typeface="Arial" charset="0"/>
              </a:defRPr>
            </a:lvl3pPr>
            <a:lvl4pPr>
              <a:defRPr b="0" i="0">
                <a:latin typeface="Arial" charset="0"/>
                <a:ea typeface="Arial" charset="0"/>
                <a:cs typeface="Arial" charset="0"/>
              </a:defRPr>
            </a:lvl4pPr>
            <a:lvl5pPr>
              <a:defRPr b="0" i="0">
                <a:latin typeface="Arial" charset="0"/>
                <a:ea typeface="Arial" charset="0"/>
                <a:cs typeface="Arial" charset="0"/>
              </a:defRPr>
            </a:lvl5pPr>
          </a:lstStyle>
          <a:p>
            <a:pPr lvl="0"/>
            <a:r>
              <a:rPr lang="en-US" dirty="0"/>
              <a:t>Image/media area</a:t>
            </a:r>
          </a:p>
        </p:txBody>
      </p:sp>
      <p:sp>
        <p:nvSpPr>
          <p:cNvPr id="2" name="Title 1">
            <a:extLst>
              <a:ext uri="{FF2B5EF4-FFF2-40B4-BE49-F238E27FC236}">
                <a16:creationId xmlns:a16="http://schemas.microsoft.com/office/drawing/2014/main" id="{88D67532-9A68-C945-B397-3859811F7329}"/>
              </a:ext>
            </a:extLst>
          </p:cNvPr>
          <p:cNvSpPr>
            <a:spLocks noGrp="1"/>
          </p:cNvSpPr>
          <p:nvPr>
            <p:ph type="title" hasCustomPrompt="1"/>
          </p:nvPr>
        </p:nvSpPr>
        <p:spPr/>
        <p:txBody>
          <a:bodyPr/>
          <a:lstStyle/>
          <a:p>
            <a:pPr lvl="0"/>
            <a:r>
              <a:rPr lang="en-US" dirty="0"/>
              <a:t>Slide Title, Arial Bold 28pt</a:t>
            </a:r>
            <a:endParaRPr lang="en-GB" dirty="0"/>
          </a:p>
        </p:txBody>
      </p:sp>
    </p:spTree>
    <p:extLst>
      <p:ext uri="{BB962C8B-B14F-4D97-AF65-F5344CB8AC3E}">
        <p14:creationId xmlns:p14="http://schemas.microsoft.com/office/powerpoint/2010/main" val="232520705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itle, Two column body copy">
    <p:spTree>
      <p:nvGrpSpPr>
        <p:cNvPr id="1" name=""/>
        <p:cNvGrpSpPr/>
        <p:nvPr/>
      </p:nvGrpSpPr>
      <p:grpSpPr>
        <a:xfrm>
          <a:off x="0" y="0"/>
          <a:ext cx="0" cy="0"/>
          <a:chOff x="0" y="0"/>
          <a:chExt cx="0" cy="0"/>
        </a:xfrm>
      </p:grpSpPr>
      <p:sp>
        <p:nvSpPr>
          <p:cNvPr id="7" name="Text Placeholder 8"/>
          <p:cNvSpPr>
            <a:spLocks noGrp="1"/>
          </p:cNvSpPr>
          <p:nvPr>
            <p:ph type="body" sz="quarter" idx="15" hasCustomPrompt="1"/>
          </p:nvPr>
        </p:nvSpPr>
        <p:spPr>
          <a:xfrm>
            <a:off x="407366" y="1412776"/>
            <a:ext cx="11377265" cy="4896544"/>
          </a:xfrm>
          <a:prstGeom prst="rect">
            <a:avLst/>
          </a:prstGeom>
        </p:spPr>
        <p:txBody>
          <a:bodyPr numCol="2" spcCol="144000" anchor="t" anchorCtr="0">
            <a:normAutofit/>
          </a:bodyPr>
          <a:lstStyle>
            <a:lvl1pPr marL="342900" indent="-342900">
              <a:lnSpc>
                <a:spcPct val="100000"/>
              </a:lnSpc>
              <a:buFont typeface="Arial" panose="020B0604020202020204" pitchFamily="34" charset="0"/>
              <a:buChar char="•"/>
              <a:defRPr sz="2000" b="0">
                <a:solidFill>
                  <a:schemeClr val="tx1"/>
                </a:solidFill>
                <a:latin typeface="Arial" charset="0"/>
                <a:ea typeface="Arial" charset="0"/>
                <a:cs typeface="Arial" charset="0"/>
              </a:defRPr>
            </a:lvl1pPr>
            <a:lvl2pPr>
              <a:lnSpc>
                <a:spcPct val="100000"/>
              </a:lnSpc>
              <a:defRPr sz="2000" b="0" i="0">
                <a:latin typeface="Arial" charset="0"/>
                <a:ea typeface="Arial" charset="0"/>
                <a:cs typeface="Arial" charset="0"/>
              </a:defRPr>
            </a:lvl2pPr>
            <a:lvl3pPr>
              <a:lnSpc>
                <a:spcPct val="100000"/>
              </a:lnSpc>
              <a:defRPr sz="2000" b="0" i="0">
                <a:latin typeface="Arial" charset="0"/>
                <a:ea typeface="Arial" charset="0"/>
                <a:cs typeface="Arial" charset="0"/>
              </a:defRPr>
            </a:lvl3pPr>
            <a:lvl4pPr>
              <a:lnSpc>
                <a:spcPct val="100000"/>
              </a:lnSpc>
              <a:defRPr sz="2000" b="0" i="0">
                <a:latin typeface="Arial" charset="0"/>
                <a:ea typeface="Arial" charset="0"/>
                <a:cs typeface="Arial" charset="0"/>
              </a:defRPr>
            </a:lvl4pPr>
            <a:lvl5pPr>
              <a:lnSpc>
                <a:spcPct val="100000"/>
              </a:lnSpc>
              <a:defRPr sz="2000" b="0" i="0">
                <a:latin typeface="Arial" charset="0"/>
                <a:ea typeface="Arial" charset="0"/>
                <a:cs typeface="Arial" charset="0"/>
              </a:defRPr>
            </a:lvl5pPr>
          </a:lstStyle>
          <a:p>
            <a:pPr lvl="0"/>
            <a:r>
              <a:rPr lang="en-GB" dirty="0"/>
              <a:t>Body copy, Arial 20pt minimum</a:t>
            </a:r>
          </a:p>
          <a:p>
            <a:pPr lvl="0"/>
            <a:r>
              <a:rPr lang="en-GB" dirty="0"/>
              <a:t>Column 1</a:t>
            </a:r>
          </a:p>
          <a:p>
            <a:pPr lvl="0"/>
            <a:r>
              <a:rPr lang="en-US" dirty="0"/>
              <a:t>Bullet points should always be circular</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a:p>
            <a:pPr lvl="0"/>
            <a:endParaRPr lang="en-GB" dirty="0"/>
          </a:p>
          <a:p>
            <a:pPr lvl="0"/>
            <a:endParaRPr lang="en-GB" dirty="0"/>
          </a:p>
          <a:p>
            <a:pPr lvl="0"/>
            <a:endParaRPr lang="en-GB" dirty="0"/>
          </a:p>
          <a:p>
            <a:pPr lvl="0"/>
            <a:endParaRPr lang="en-GB" dirty="0"/>
          </a:p>
          <a:p>
            <a:pPr lvl="0"/>
            <a:r>
              <a:rPr lang="en-GB" dirty="0"/>
              <a:t>Body copy, Arial 20pt minimum</a:t>
            </a:r>
          </a:p>
          <a:p>
            <a:pPr lvl="0"/>
            <a:r>
              <a:rPr lang="en-GB" dirty="0"/>
              <a:t>Column 2</a:t>
            </a:r>
          </a:p>
          <a:p>
            <a:pPr lvl="0"/>
            <a:r>
              <a:rPr lang="en-US" dirty="0"/>
              <a:t>Bullet points should always be circular</a:t>
            </a:r>
          </a:p>
          <a:p>
            <a:pPr lvl="1"/>
            <a:r>
              <a:rPr lang="en-US" dirty="0"/>
              <a:t>Second level</a:t>
            </a:r>
          </a:p>
          <a:p>
            <a:pPr lvl="2"/>
            <a:r>
              <a:rPr lang="en-US" dirty="0"/>
              <a:t>Third level</a:t>
            </a:r>
          </a:p>
          <a:p>
            <a:pPr lvl="3"/>
            <a:r>
              <a:rPr lang="en-US" dirty="0"/>
              <a:t>Fourth level</a:t>
            </a:r>
          </a:p>
          <a:p>
            <a:pPr lvl="4"/>
            <a:r>
              <a:rPr lang="en-US" dirty="0"/>
              <a:t>Fifth level</a:t>
            </a:r>
            <a:endParaRPr lang="en-GB" dirty="0"/>
          </a:p>
          <a:p>
            <a:pPr lvl="4"/>
            <a:endParaRPr lang="en-GB" dirty="0"/>
          </a:p>
        </p:txBody>
      </p:sp>
      <p:sp>
        <p:nvSpPr>
          <p:cNvPr id="2" name="Title 1">
            <a:extLst>
              <a:ext uri="{FF2B5EF4-FFF2-40B4-BE49-F238E27FC236}">
                <a16:creationId xmlns:a16="http://schemas.microsoft.com/office/drawing/2014/main" id="{1678EC47-AA3D-934C-A5C0-76716AC22BD5}"/>
              </a:ext>
            </a:extLst>
          </p:cNvPr>
          <p:cNvSpPr>
            <a:spLocks noGrp="1"/>
          </p:cNvSpPr>
          <p:nvPr>
            <p:ph type="title" hasCustomPrompt="1"/>
          </p:nvPr>
        </p:nvSpPr>
        <p:spPr/>
        <p:txBody>
          <a:bodyPr/>
          <a:lstStyle/>
          <a:p>
            <a:pPr lvl="0"/>
            <a:r>
              <a:rPr lang="en-US" dirty="0"/>
              <a:t>Slide Title, Arial Bold 28pt</a:t>
            </a:r>
            <a:endParaRPr lang="en-GB" dirty="0"/>
          </a:p>
        </p:txBody>
      </p:sp>
    </p:spTree>
    <p:extLst>
      <p:ext uri="{BB962C8B-B14F-4D97-AF65-F5344CB8AC3E}">
        <p14:creationId xmlns:p14="http://schemas.microsoft.com/office/powerpoint/2010/main" val="315907476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Title, Large image area">
    <p:spTree>
      <p:nvGrpSpPr>
        <p:cNvPr id="1" name=""/>
        <p:cNvGrpSpPr/>
        <p:nvPr/>
      </p:nvGrpSpPr>
      <p:grpSpPr>
        <a:xfrm>
          <a:off x="0" y="0"/>
          <a:ext cx="0" cy="0"/>
          <a:chOff x="0" y="0"/>
          <a:chExt cx="0" cy="0"/>
        </a:xfrm>
      </p:grpSpPr>
      <p:sp>
        <p:nvSpPr>
          <p:cNvPr id="8" name="Content Placeholder 2"/>
          <p:cNvSpPr>
            <a:spLocks noGrp="1"/>
          </p:cNvSpPr>
          <p:nvPr>
            <p:ph sz="quarter" idx="19" hasCustomPrompt="1"/>
          </p:nvPr>
        </p:nvSpPr>
        <p:spPr>
          <a:xfrm>
            <a:off x="407368" y="1412776"/>
            <a:ext cx="11376645" cy="4895949"/>
          </a:xfrm>
          <a:prstGeom prst="rect">
            <a:avLst/>
          </a:prstGeom>
        </p:spPr>
        <p:txBody>
          <a:bodyPr/>
          <a:lstStyle>
            <a:lvl1pPr>
              <a:defRPr b="0" i="0">
                <a:latin typeface="Arial" charset="0"/>
                <a:ea typeface="Arial" charset="0"/>
                <a:cs typeface="Arial" charset="0"/>
              </a:defRPr>
            </a:lvl1pPr>
            <a:lvl2pPr>
              <a:defRPr b="0" i="0">
                <a:latin typeface="Arial" charset="0"/>
                <a:ea typeface="Arial" charset="0"/>
                <a:cs typeface="Arial" charset="0"/>
              </a:defRPr>
            </a:lvl2pPr>
            <a:lvl3pPr>
              <a:defRPr b="0" i="0">
                <a:latin typeface="Arial" charset="0"/>
                <a:ea typeface="Arial" charset="0"/>
                <a:cs typeface="Arial" charset="0"/>
              </a:defRPr>
            </a:lvl3pPr>
            <a:lvl4pPr>
              <a:defRPr b="0" i="0">
                <a:latin typeface="Arial" charset="0"/>
                <a:ea typeface="Arial" charset="0"/>
                <a:cs typeface="Arial" charset="0"/>
              </a:defRPr>
            </a:lvl4pPr>
            <a:lvl5pPr>
              <a:defRPr b="0" i="0">
                <a:latin typeface="Arial" charset="0"/>
                <a:ea typeface="Arial" charset="0"/>
                <a:cs typeface="Arial" charset="0"/>
              </a:defRPr>
            </a:lvl5pPr>
          </a:lstStyle>
          <a:p>
            <a:pPr lvl="0"/>
            <a:r>
              <a:rPr lang="en-US" dirty="0"/>
              <a:t>Image/media area</a:t>
            </a:r>
          </a:p>
        </p:txBody>
      </p:sp>
      <p:sp>
        <p:nvSpPr>
          <p:cNvPr id="4" name="Title 3">
            <a:extLst>
              <a:ext uri="{FF2B5EF4-FFF2-40B4-BE49-F238E27FC236}">
                <a16:creationId xmlns:a16="http://schemas.microsoft.com/office/drawing/2014/main" id="{6A48AAB8-0870-DC49-B97A-7A725EA98FBB}"/>
              </a:ext>
            </a:extLst>
          </p:cNvPr>
          <p:cNvSpPr>
            <a:spLocks noGrp="1"/>
          </p:cNvSpPr>
          <p:nvPr>
            <p:ph type="title" hasCustomPrompt="1"/>
          </p:nvPr>
        </p:nvSpPr>
        <p:spPr/>
        <p:txBody>
          <a:bodyPr/>
          <a:lstStyle/>
          <a:p>
            <a:pPr lvl="0"/>
            <a:r>
              <a:rPr lang="en-US" dirty="0"/>
              <a:t>Slide Title, Arial Bold 28pt</a:t>
            </a:r>
            <a:endParaRPr lang="en-GB" dirty="0"/>
          </a:p>
        </p:txBody>
      </p:sp>
    </p:spTree>
    <p:extLst>
      <p:ext uri="{BB962C8B-B14F-4D97-AF65-F5344CB8AC3E}">
        <p14:creationId xmlns:p14="http://schemas.microsoft.com/office/powerpoint/2010/main" val="113433044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Title, Two image areas">
    <p:spTree>
      <p:nvGrpSpPr>
        <p:cNvPr id="1" name=""/>
        <p:cNvGrpSpPr/>
        <p:nvPr/>
      </p:nvGrpSpPr>
      <p:grpSpPr>
        <a:xfrm>
          <a:off x="0" y="0"/>
          <a:ext cx="0" cy="0"/>
          <a:chOff x="0" y="0"/>
          <a:chExt cx="0" cy="0"/>
        </a:xfrm>
      </p:grpSpPr>
      <p:sp>
        <p:nvSpPr>
          <p:cNvPr id="11" name="Content Placeholder 2"/>
          <p:cNvSpPr>
            <a:spLocks noGrp="1"/>
          </p:cNvSpPr>
          <p:nvPr>
            <p:ph sz="quarter" idx="21" hasCustomPrompt="1"/>
          </p:nvPr>
        </p:nvSpPr>
        <p:spPr>
          <a:xfrm>
            <a:off x="6168632" y="1412776"/>
            <a:ext cx="5615381" cy="4895949"/>
          </a:xfrm>
          <a:prstGeom prst="rect">
            <a:avLst/>
          </a:prstGeom>
        </p:spPr>
        <p:txBody>
          <a:bodyPr/>
          <a:lstStyle>
            <a:lvl1pPr>
              <a:defRPr b="0" i="0">
                <a:latin typeface="Arial" charset="0"/>
                <a:ea typeface="Arial" charset="0"/>
                <a:cs typeface="Arial" charset="0"/>
              </a:defRPr>
            </a:lvl1pPr>
            <a:lvl2pPr>
              <a:defRPr b="0" i="0">
                <a:latin typeface="Arial" charset="0"/>
                <a:ea typeface="Arial" charset="0"/>
                <a:cs typeface="Arial" charset="0"/>
              </a:defRPr>
            </a:lvl2pPr>
            <a:lvl3pPr>
              <a:defRPr b="0" i="0">
                <a:latin typeface="Arial" charset="0"/>
                <a:ea typeface="Arial" charset="0"/>
                <a:cs typeface="Arial" charset="0"/>
              </a:defRPr>
            </a:lvl3pPr>
            <a:lvl4pPr>
              <a:defRPr b="0" i="0">
                <a:latin typeface="Arial" charset="0"/>
                <a:ea typeface="Arial" charset="0"/>
                <a:cs typeface="Arial" charset="0"/>
              </a:defRPr>
            </a:lvl4pPr>
            <a:lvl5pPr>
              <a:defRPr b="0" i="0">
                <a:latin typeface="Arial" charset="0"/>
                <a:ea typeface="Arial" charset="0"/>
                <a:cs typeface="Arial" charset="0"/>
              </a:defRPr>
            </a:lvl5pPr>
          </a:lstStyle>
          <a:p>
            <a:pPr lvl="0"/>
            <a:r>
              <a:rPr lang="en-US" dirty="0"/>
              <a:t>Image/media area</a:t>
            </a:r>
          </a:p>
        </p:txBody>
      </p:sp>
      <p:sp>
        <p:nvSpPr>
          <p:cNvPr id="12" name="Content Placeholder 2"/>
          <p:cNvSpPr>
            <a:spLocks noGrp="1"/>
          </p:cNvSpPr>
          <p:nvPr>
            <p:ph sz="quarter" idx="22" hasCustomPrompt="1"/>
          </p:nvPr>
        </p:nvSpPr>
        <p:spPr>
          <a:xfrm>
            <a:off x="407987" y="1412776"/>
            <a:ext cx="5615381" cy="4895949"/>
          </a:xfrm>
          <a:prstGeom prst="rect">
            <a:avLst/>
          </a:prstGeom>
        </p:spPr>
        <p:txBody>
          <a:bodyPr/>
          <a:lstStyle>
            <a:lvl1pPr>
              <a:defRPr b="0" i="0">
                <a:latin typeface="Arial" charset="0"/>
                <a:ea typeface="Arial" charset="0"/>
                <a:cs typeface="Arial" charset="0"/>
              </a:defRPr>
            </a:lvl1pPr>
            <a:lvl2pPr>
              <a:defRPr b="0" i="0">
                <a:latin typeface="Arial" charset="0"/>
                <a:ea typeface="Arial" charset="0"/>
                <a:cs typeface="Arial" charset="0"/>
              </a:defRPr>
            </a:lvl2pPr>
            <a:lvl3pPr>
              <a:defRPr b="0" i="0">
                <a:latin typeface="Arial" charset="0"/>
                <a:ea typeface="Arial" charset="0"/>
                <a:cs typeface="Arial" charset="0"/>
              </a:defRPr>
            </a:lvl3pPr>
            <a:lvl4pPr>
              <a:defRPr b="0" i="0">
                <a:latin typeface="Arial" charset="0"/>
                <a:ea typeface="Arial" charset="0"/>
                <a:cs typeface="Arial" charset="0"/>
              </a:defRPr>
            </a:lvl4pPr>
            <a:lvl5pPr>
              <a:defRPr b="0" i="0">
                <a:latin typeface="Arial" charset="0"/>
                <a:ea typeface="Arial" charset="0"/>
                <a:cs typeface="Arial" charset="0"/>
              </a:defRPr>
            </a:lvl5pPr>
          </a:lstStyle>
          <a:p>
            <a:pPr lvl="0"/>
            <a:r>
              <a:rPr lang="en-US" dirty="0"/>
              <a:t>Image/media area</a:t>
            </a:r>
          </a:p>
        </p:txBody>
      </p:sp>
      <p:sp>
        <p:nvSpPr>
          <p:cNvPr id="2" name="Title 1">
            <a:extLst>
              <a:ext uri="{FF2B5EF4-FFF2-40B4-BE49-F238E27FC236}">
                <a16:creationId xmlns:a16="http://schemas.microsoft.com/office/drawing/2014/main" id="{07582B4E-070C-7048-AE53-860E723D9E3A}"/>
              </a:ext>
            </a:extLst>
          </p:cNvPr>
          <p:cNvSpPr>
            <a:spLocks noGrp="1"/>
          </p:cNvSpPr>
          <p:nvPr>
            <p:ph type="title" hasCustomPrompt="1"/>
          </p:nvPr>
        </p:nvSpPr>
        <p:spPr/>
        <p:txBody>
          <a:bodyPr/>
          <a:lstStyle/>
          <a:p>
            <a:pPr lvl="0"/>
            <a:r>
              <a:rPr lang="en-US" dirty="0"/>
              <a:t>Slide Title, Arial Bold 28pt</a:t>
            </a:r>
            <a:endParaRPr lang="en-GB" dirty="0"/>
          </a:p>
        </p:txBody>
      </p:sp>
    </p:spTree>
    <p:extLst>
      <p:ext uri="{BB962C8B-B14F-4D97-AF65-F5344CB8AC3E}">
        <p14:creationId xmlns:p14="http://schemas.microsoft.com/office/powerpoint/2010/main" val="116474013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Log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91FEEE-5621-544D-B4F7-2372D5398594}"/>
              </a:ext>
            </a:extLst>
          </p:cNvPr>
          <p:cNvSpPr>
            <a:spLocks noGrp="1"/>
          </p:cNvSpPr>
          <p:nvPr>
            <p:ph type="title" hasCustomPrompt="1"/>
          </p:nvPr>
        </p:nvSpPr>
        <p:spPr/>
        <p:txBody>
          <a:bodyPr/>
          <a:lstStyle/>
          <a:p>
            <a:pPr lvl="0"/>
            <a:r>
              <a:rPr lang="en-US" dirty="0"/>
              <a:t>Slide Title, Arial Bold 28pt</a:t>
            </a:r>
            <a:endParaRPr lang="en-GB" dirty="0"/>
          </a:p>
        </p:txBody>
      </p:sp>
    </p:spTree>
    <p:extLst>
      <p:ext uri="{BB962C8B-B14F-4D97-AF65-F5344CB8AC3E}">
        <p14:creationId xmlns:p14="http://schemas.microsoft.com/office/powerpoint/2010/main" val="1993558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nk impact slide">
    <p:spTree>
      <p:nvGrpSpPr>
        <p:cNvPr id="1" name=""/>
        <p:cNvGrpSpPr/>
        <p:nvPr/>
      </p:nvGrpSpPr>
      <p:grpSpPr>
        <a:xfrm>
          <a:off x="0" y="0"/>
          <a:ext cx="0" cy="0"/>
          <a:chOff x="0" y="0"/>
          <a:chExt cx="0" cy="0"/>
        </a:xfrm>
      </p:grpSpPr>
      <p:sp>
        <p:nvSpPr>
          <p:cNvPr id="2" name="Rectangle 1"/>
          <p:cNvSpPr/>
          <p:nvPr userDrawn="1"/>
        </p:nvSpPr>
        <p:spPr>
          <a:xfrm>
            <a:off x="0" y="1"/>
            <a:ext cx="5231904" cy="6857999"/>
          </a:xfrm>
          <a:prstGeom prst="rect">
            <a:avLst/>
          </a:prstGeom>
          <a:solidFill>
            <a:srgbClr val="812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7" name="Content Placeholder 2"/>
          <p:cNvSpPr>
            <a:spLocks noGrp="1"/>
          </p:cNvSpPr>
          <p:nvPr>
            <p:ph sz="quarter" idx="18" hasCustomPrompt="1"/>
          </p:nvPr>
        </p:nvSpPr>
        <p:spPr>
          <a:xfrm>
            <a:off x="5231904" y="1"/>
            <a:ext cx="6960096" cy="6857999"/>
          </a:xfrm>
          <a:prstGeom prst="rect">
            <a:avLst/>
          </a:prstGeom>
        </p:spPr>
        <p:txBody>
          <a:bodyPr/>
          <a:lstStyle>
            <a:lvl1pPr>
              <a:defRPr b="0" i="0">
                <a:latin typeface="Arial" charset="0"/>
                <a:ea typeface="Arial" charset="0"/>
                <a:cs typeface="Arial" charset="0"/>
              </a:defRPr>
            </a:lvl1pPr>
            <a:lvl2pPr>
              <a:defRPr b="0" i="0">
                <a:latin typeface="Arial" charset="0"/>
                <a:ea typeface="Arial" charset="0"/>
                <a:cs typeface="Arial" charset="0"/>
              </a:defRPr>
            </a:lvl2pPr>
            <a:lvl3pPr>
              <a:defRPr b="0" i="0">
                <a:latin typeface="Arial" charset="0"/>
                <a:ea typeface="Arial" charset="0"/>
                <a:cs typeface="Arial" charset="0"/>
              </a:defRPr>
            </a:lvl3pPr>
            <a:lvl4pPr>
              <a:defRPr b="0" i="0">
                <a:latin typeface="Arial" charset="0"/>
                <a:ea typeface="Arial" charset="0"/>
                <a:cs typeface="Arial" charset="0"/>
              </a:defRPr>
            </a:lvl4pPr>
            <a:lvl5pPr>
              <a:defRPr b="0" i="0">
                <a:latin typeface="Arial" charset="0"/>
                <a:ea typeface="Arial" charset="0"/>
                <a:cs typeface="Arial" charset="0"/>
              </a:defRPr>
            </a:lvl5pPr>
          </a:lstStyle>
          <a:p>
            <a:pPr lvl="0"/>
            <a:r>
              <a:rPr lang="en-US" dirty="0"/>
              <a:t>Image/media area</a:t>
            </a:r>
          </a:p>
        </p:txBody>
      </p:sp>
      <p:sp>
        <p:nvSpPr>
          <p:cNvPr id="6" name="Text Placeholder 8">
            <a:extLst>
              <a:ext uri="{FF2B5EF4-FFF2-40B4-BE49-F238E27FC236}">
                <a16:creationId xmlns:a16="http://schemas.microsoft.com/office/drawing/2014/main" id="{A7664347-5115-5342-9F78-C60E2195F3F3}"/>
              </a:ext>
            </a:extLst>
          </p:cNvPr>
          <p:cNvSpPr>
            <a:spLocks noGrp="1"/>
          </p:cNvSpPr>
          <p:nvPr>
            <p:ph type="body" sz="quarter" idx="14" hasCustomPrompt="1"/>
          </p:nvPr>
        </p:nvSpPr>
        <p:spPr>
          <a:xfrm>
            <a:off x="407368" y="1268760"/>
            <a:ext cx="4440493" cy="5112566"/>
          </a:xfrm>
          <a:prstGeom prst="rect">
            <a:avLst/>
          </a:prstGeom>
        </p:spPr>
        <p:txBody>
          <a:bodyPr anchor="t" anchorCtr="0">
            <a:normAutofit/>
          </a:bodyPr>
          <a:lstStyle>
            <a:lvl1pPr marL="257175" indent="-257175">
              <a:lnSpc>
                <a:spcPct val="100000"/>
              </a:lnSpc>
              <a:buFont typeface="Arial" panose="020B0604020202020204" pitchFamily="34" charset="0"/>
              <a:buChar char="•"/>
              <a:defRPr sz="2000" b="0">
                <a:solidFill>
                  <a:schemeClr val="bg1"/>
                </a:solidFill>
                <a:latin typeface="Arial" charset="0"/>
                <a:ea typeface="Arial" charset="0"/>
                <a:cs typeface="Arial" charset="0"/>
              </a:defRPr>
            </a:lvl1pPr>
            <a:lvl2pPr>
              <a:lnSpc>
                <a:spcPct val="100000"/>
              </a:lnSpc>
              <a:defRPr sz="2000" b="0" i="0">
                <a:solidFill>
                  <a:schemeClr val="bg1"/>
                </a:solidFill>
                <a:latin typeface="Arial" charset="0"/>
                <a:ea typeface="Arial" charset="0"/>
                <a:cs typeface="Arial" charset="0"/>
              </a:defRPr>
            </a:lvl2pPr>
            <a:lvl3pPr>
              <a:lnSpc>
                <a:spcPct val="100000"/>
              </a:lnSpc>
              <a:defRPr sz="2000" b="0" i="0">
                <a:solidFill>
                  <a:schemeClr val="bg1"/>
                </a:solidFill>
                <a:latin typeface="Arial" charset="0"/>
                <a:ea typeface="Arial" charset="0"/>
                <a:cs typeface="Arial" charset="0"/>
              </a:defRPr>
            </a:lvl3pPr>
            <a:lvl4pPr>
              <a:lnSpc>
                <a:spcPct val="100000"/>
              </a:lnSpc>
              <a:defRPr sz="2000" b="0" i="0">
                <a:solidFill>
                  <a:schemeClr val="bg1"/>
                </a:solidFill>
                <a:latin typeface="Arial" charset="0"/>
                <a:ea typeface="Arial" charset="0"/>
                <a:cs typeface="Arial" charset="0"/>
              </a:defRPr>
            </a:lvl4pPr>
            <a:lvl5pPr>
              <a:lnSpc>
                <a:spcPct val="100000"/>
              </a:lnSpc>
              <a:defRPr sz="2000" b="0" i="0">
                <a:solidFill>
                  <a:schemeClr val="bg1"/>
                </a:solidFill>
                <a:latin typeface="Arial" charset="0"/>
                <a:ea typeface="Arial" charset="0"/>
                <a:cs typeface="Arial" charset="0"/>
              </a:defRPr>
            </a:lvl5pPr>
          </a:lstStyle>
          <a:p>
            <a:pPr lvl="0"/>
            <a:r>
              <a:rPr lang="en-US" dirty="0"/>
              <a:t>Body copy, Arial 20pt minimum</a:t>
            </a:r>
          </a:p>
          <a:p>
            <a:pPr lvl="0"/>
            <a:r>
              <a:rPr lang="en-US" dirty="0"/>
              <a:t>Bullet points should always be round</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itle 2">
            <a:extLst>
              <a:ext uri="{FF2B5EF4-FFF2-40B4-BE49-F238E27FC236}">
                <a16:creationId xmlns:a16="http://schemas.microsoft.com/office/drawing/2014/main" id="{C8AF29BF-F02F-8E4D-BC5D-7F72240DCCCF}"/>
              </a:ext>
            </a:extLst>
          </p:cNvPr>
          <p:cNvSpPr>
            <a:spLocks noGrp="1"/>
          </p:cNvSpPr>
          <p:nvPr>
            <p:ph type="title" hasCustomPrompt="1"/>
          </p:nvPr>
        </p:nvSpPr>
        <p:spPr>
          <a:xfrm>
            <a:off x="407513" y="220183"/>
            <a:ext cx="4440348" cy="864000"/>
          </a:xfrm>
        </p:spPr>
        <p:txBody>
          <a:bodyPr>
            <a:normAutofit/>
          </a:bodyPr>
          <a:lstStyle>
            <a:lvl1pPr>
              <a:defRPr sz="2000">
                <a:solidFill>
                  <a:schemeClr val="bg1"/>
                </a:solidFill>
              </a:defRPr>
            </a:lvl1pPr>
          </a:lstStyle>
          <a:p>
            <a:r>
              <a:rPr lang="en-GB" dirty="0"/>
              <a:t>Slide title, Arial Bold 20pt</a:t>
            </a:r>
          </a:p>
        </p:txBody>
      </p:sp>
    </p:spTree>
    <p:extLst>
      <p:ext uri="{BB962C8B-B14F-4D97-AF65-F5344CB8AC3E}">
        <p14:creationId xmlns:p14="http://schemas.microsoft.com/office/powerpoint/2010/main" val="33080346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preserve="1" userDrawn="1">
  <p:cSld name="Totally 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394701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Blue impact slide">
    <p:spTree>
      <p:nvGrpSpPr>
        <p:cNvPr id="1" name=""/>
        <p:cNvGrpSpPr/>
        <p:nvPr/>
      </p:nvGrpSpPr>
      <p:grpSpPr>
        <a:xfrm>
          <a:off x="0" y="0"/>
          <a:ext cx="0" cy="0"/>
          <a:chOff x="0" y="0"/>
          <a:chExt cx="0" cy="0"/>
        </a:xfrm>
      </p:grpSpPr>
      <p:sp>
        <p:nvSpPr>
          <p:cNvPr id="2" name="Rectangle 1"/>
          <p:cNvSpPr/>
          <p:nvPr userDrawn="1"/>
        </p:nvSpPr>
        <p:spPr>
          <a:xfrm>
            <a:off x="0" y="1"/>
            <a:ext cx="5231904" cy="6857999"/>
          </a:xfrm>
          <a:prstGeom prst="rect">
            <a:avLst/>
          </a:prstGeom>
          <a:solidFill>
            <a:srgbClr val="2737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Content Placeholder 2"/>
          <p:cNvSpPr>
            <a:spLocks noGrp="1"/>
          </p:cNvSpPr>
          <p:nvPr>
            <p:ph sz="quarter" idx="18" hasCustomPrompt="1"/>
          </p:nvPr>
        </p:nvSpPr>
        <p:spPr>
          <a:xfrm>
            <a:off x="5231904" y="1"/>
            <a:ext cx="6960096" cy="6857999"/>
          </a:xfrm>
          <a:prstGeom prst="rect">
            <a:avLst/>
          </a:prstGeom>
        </p:spPr>
        <p:txBody>
          <a:bodyPr/>
          <a:lstStyle>
            <a:lvl1pPr>
              <a:defRPr b="0" i="0">
                <a:latin typeface="Arial" charset="0"/>
                <a:ea typeface="Arial" charset="0"/>
                <a:cs typeface="Arial" charset="0"/>
              </a:defRPr>
            </a:lvl1pPr>
            <a:lvl2pPr>
              <a:defRPr b="0" i="0">
                <a:latin typeface="Arial" charset="0"/>
                <a:ea typeface="Arial" charset="0"/>
                <a:cs typeface="Arial" charset="0"/>
              </a:defRPr>
            </a:lvl2pPr>
            <a:lvl3pPr>
              <a:defRPr b="0" i="0">
                <a:latin typeface="Arial" charset="0"/>
                <a:ea typeface="Arial" charset="0"/>
                <a:cs typeface="Arial" charset="0"/>
              </a:defRPr>
            </a:lvl3pPr>
            <a:lvl4pPr>
              <a:defRPr b="0" i="0">
                <a:latin typeface="Arial" charset="0"/>
                <a:ea typeface="Arial" charset="0"/>
                <a:cs typeface="Arial" charset="0"/>
              </a:defRPr>
            </a:lvl4pPr>
            <a:lvl5pPr>
              <a:defRPr b="0" i="0">
                <a:latin typeface="Arial" charset="0"/>
                <a:ea typeface="Arial" charset="0"/>
                <a:cs typeface="Arial" charset="0"/>
              </a:defRPr>
            </a:lvl5pPr>
          </a:lstStyle>
          <a:p>
            <a:pPr lvl="0"/>
            <a:r>
              <a:rPr lang="en-US" dirty="0"/>
              <a:t>Image/media area</a:t>
            </a:r>
          </a:p>
        </p:txBody>
      </p:sp>
      <p:sp>
        <p:nvSpPr>
          <p:cNvPr id="10" name="Text Placeholder 8"/>
          <p:cNvSpPr>
            <a:spLocks noGrp="1"/>
          </p:cNvSpPr>
          <p:nvPr>
            <p:ph type="body" sz="quarter" idx="14" hasCustomPrompt="1"/>
          </p:nvPr>
        </p:nvSpPr>
        <p:spPr>
          <a:xfrm>
            <a:off x="407368" y="1268760"/>
            <a:ext cx="4440493" cy="5112566"/>
          </a:xfrm>
          <a:prstGeom prst="rect">
            <a:avLst/>
          </a:prstGeom>
        </p:spPr>
        <p:txBody>
          <a:bodyPr anchor="t" anchorCtr="0">
            <a:normAutofit/>
          </a:bodyPr>
          <a:lstStyle>
            <a:lvl1pPr marL="257175" indent="-257175">
              <a:lnSpc>
                <a:spcPct val="100000"/>
              </a:lnSpc>
              <a:buFont typeface="Arial" panose="020B0604020202020204" pitchFamily="34" charset="0"/>
              <a:buChar char="•"/>
              <a:defRPr sz="2000" b="0">
                <a:solidFill>
                  <a:schemeClr val="bg1"/>
                </a:solidFill>
                <a:latin typeface="Arial" charset="0"/>
                <a:ea typeface="Arial" charset="0"/>
                <a:cs typeface="Arial" charset="0"/>
              </a:defRPr>
            </a:lvl1pPr>
            <a:lvl2pPr>
              <a:lnSpc>
                <a:spcPct val="100000"/>
              </a:lnSpc>
              <a:defRPr sz="2000" b="0" i="0">
                <a:solidFill>
                  <a:schemeClr val="bg1"/>
                </a:solidFill>
                <a:latin typeface="Arial" charset="0"/>
                <a:ea typeface="Arial" charset="0"/>
                <a:cs typeface="Arial" charset="0"/>
              </a:defRPr>
            </a:lvl2pPr>
            <a:lvl3pPr>
              <a:lnSpc>
                <a:spcPct val="100000"/>
              </a:lnSpc>
              <a:defRPr sz="2000" b="0" i="0">
                <a:solidFill>
                  <a:schemeClr val="bg1"/>
                </a:solidFill>
                <a:latin typeface="Arial" charset="0"/>
                <a:ea typeface="Arial" charset="0"/>
                <a:cs typeface="Arial" charset="0"/>
              </a:defRPr>
            </a:lvl3pPr>
            <a:lvl4pPr>
              <a:lnSpc>
                <a:spcPct val="100000"/>
              </a:lnSpc>
              <a:defRPr sz="2000" b="0" i="0">
                <a:solidFill>
                  <a:schemeClr val="bg1"/>
                </a:solidFill>
                <a:latin typeface="Arial" charset="0"/>
                <a:ea typeface="Arial" charset="0"/>
                <a:cs typeface="Arial" charset="0"/>
              </a:defRPr>
            </a:lvl4pPr>
            <a:lvl5pPr>
              <a:lnSpc>
                <a:spcPct val="100000"/>
              </a:lnSpc>
              <a:defRPr sz="2000" b="0" i="0">
                <a:solidFill>
                  <a:schemeClr val="bg1"/>
                </a:solidFill>
                <a:latin typeface="Arial" charset="0"/>
                <a:ea typeface="Arial" charset="0"/>
                <a:cs typeface="Arial" charset="0"/>
              </a:defRPr>
            </a:lvl5pPr>
          </a:lstStyle>
          <a:p>
            <a:pPr lvl="0"/>
            <a:r>
              <a:rPr lang="en-US" dirty="0"/>
              <a:t>Body copy, Arial 20pt minimum</a:t>
            </a:r>
          </a:p>
          <a:p>
            <a:pPr lvl="0"/>
            <a:r>
              <a:rPr lang="en-US" dirty="0"/>
              <a:t>Bullet points should always be round</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Title 2">
            <a:extLst>
              <a:ext uri="{FF2B5EF4-FFF2-40B4-BE49-F238E27FC236}">
                <a16:creationId xmlns:a16="http://schemas.microsoft.com/office/drawing/2014/main" id="{3C44408A-0D71-904E-86A6-1AA634248718}"/>
              </a:ext>
            </a:extLst>
          </p:cNvPr>
          <p:cNvSpPr>
            <a:spLocks noGrp="1"/>
          </p:cNvSpPr>
          <p:nvPr>
            <p:ph type="title" hasCustomPrompt="1"/>
          </p:nvPr>
        </p:nvSpPr>
        <p:spPr>
          <a:xfrm>
            <a:off x="407513" y="220183"/>
            <a:ext cx="4440348" cy="864000"/>
          </a:xfrm>
        </p:spPr>
        <p:txBody>
          <a:bodyPr>
            <a:normAutofit/>
          </a:bodyPr>
          <a:lstStyle>
            <a:lvl1pPr>
              <a:defRPr sz="2000">
                <a:solidFill>
                  <a:schemeClr val="bg1"/>
                </a:solidFill>
              </a:defRPr>
            </a:lvl1pPr>
          </a:lstStyle>
          <a:p>
            <a:r>
              <a:rPr lang="en-GB" dirty="0"/>
              <a:t>Slide title, Arial Bold 20pt</a:t>
            </a:r>
          </a:p>
        </p:txBody>
      </p:sp>
    </p:spTree>
    <p:extLst>
      <p:ext uri="{BB962C8B-B14F-4D97-AF65-F5344CB8AC3E}">
        <p14:creationId xmlns:p14="http://schemas.microsoft.com/office/powerpoint/2010/main" val="63019386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Green impact slide">
    <p:spTree>
      <p:nvGrpSpPr>
        <p:cNvPr id="1" name=""/>
        <p:cNvGrpSpPr/>
        <p:nvPr/>
      </p:nvGrpSpPr>
      <p:grpSpPr>
        <a:xfrm>
          <a:off x="0" y="0"/>
          <a:ext cx="0" cy="0"/>
          <a:chOff x="0" y="0"/>
          <a:chExt cx="0" cy="0"/>
        </a:xfrm>
      </p:grpSpPr>
      <p:sp>
        <p:nvSpPr>
          <p:cNvPr id="2" name="Rectangle 1"/>
          <p:cNvSpPr/>
          <p:nvPr userDrawn="1"/>
        </p:nvSpPr>
        <p:spPr>
          <a:xfrm>
            <a:off x="0" y="1"/>
            <a:ext cx="5231904" cy="6857999"/>
          </a:xfrm>
          <a:prstGeom prst="rect">
            <a:avLst/>
          </a:prstGeom>
          <a:solidFill>
            <a:srgbClr val="5B78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n>
                <a:noFill/>
              </a:ln>
              <a:solidFill>
                <a:srgbClr val="5B7813"/>
              </a:solidFill>
            </a:endParaRPr>
          </a:p>
        </p:txBody>
      </p:sp>
      <p:sp>
        <p:nvSpPr>
          <p:cNvPr id="7" name="Content Placeholder 2"/>
          <p:cNvSpPr>
            <a:spLocks noGrp="1"/>
          </p:cNvSpPr>
          <p:nvPr>
            <p:ph sz="quarter" idx="18" hasCustomPrompt="1"/>
          </p:nvPr>
        </p:nvSpPr>
        <p:spPr>
          <a:xfrm>
            <a:off x="5231904" y="1"/>
            <a:ext cx="6960096" cy="6857999"/>
          </a:xfrm>
          <a:prstGeom prst="rect">
            <a:avLst/>
          </a:prstGeom>
        </p:spPr>
        <p:txBody>
          <a:bodyPr/>
          <a:lstStyle>
            <a:lvl1pPr>
              <a:defRPr b="0" i="0">
                <a:latin typeface="Arial" charset="0"/>
                <a:ea typeface="Arial" charset="0"/>
                <a:cs typeface="Arial" charset="0"/>
              </a:defRPr>
            </a:lvl1pPr>
            <a:lvl2pPr>
              <a:defRPr b="0" i="0">
                <a:latin typeface="Arial" charset="0"/>
                <a:ea typeface="Arial" charset="0"/>
                <a:cs typeface="Arial" charset="0"/>
              </a:defRPr>
            </a:lvl2pPr>
            <a:lvl3pPr>
              <a:defRPr b="0" i="0">
                <a:latin typeface="Arial" charset="0"/>
                <a:ea typeface="Arial" charset="0"/>
                <a:cs typeface="Arial" charset="0"/>
              </a:defRPr>
            </a:lvl3pPr>
            <a:lvl4pPr>
              <a:defRPr b="0" i="0">
                <a:latin typeface="Arial" charset="0"/>
                <a:ea typeface="Arial" charset="0"/>
                <a:cs typeface="Arial" charset="0"/>
              </a:defRPr>
            </a:lvl4pPr>
            <a:lvl5pPr>
              <a:defRPr b="0" i="0">
                <a:latin typeface="Arial" charset="0"/>
                <a:ea typeface="Arial" charset="0"/>
                <a:cs typeface="Arial" charset="0"/>
              </a:defRPr>
            </a:lvl5pPr>
          </a:lstStyle>
          <a:p>
            <a:pPr lvl="0"/>
            <a:r>
              <a:rPr lang="en-US" dirty="0"/>
              <a:t>Image/media area</a:t>
            </a:r>
          </a:p>
        </p:txBody>
      </p:sp>
      <p:sp>
        <p:nvSpPr>
          <p:cNvPr id="6" name="Text Placeholder 8">
            <a:extLst>
              <a:ext uri="{FF2B5EF4-FFF2-40B4-BE49-F238E27FC236}">
                <a16:creationId xmlns:a16="http://schemas.microsoft.com/office/drawing/2014/main" id="{4464D7D1-6086-BF42-A627-65935218E2E9}"/>
              </a:ext>
            </a:extLst>
          </p:cNvPr>
          <p:cNvSpPr>
            <a:spLocks noGrp="1"/>
          </p:cNvSpPr>
          <p:nvPr>
            <p:ph type="body" sz="quarter" idx="14" hasCustomPrompt="1"/>
          </p:nvPr>
        </p:nvSpPr>
        <p:spPr>
          <a:xfrm>
            <a:off x="407368" y="1268760"/>
            <a:ext cx="4440493" cy="5112566"/>
          </a:xfrm>
          <a:prstGeom prst="rect">
            <a:avLst/>
          </a:prstGeom>
        </p:spPr>
        <p:txBody>
          <a:bodyPr anchor="t" anchorCtr="0">
            <a:normAutofit/>
          </a:bodyPr>
          <a:lstStyle>
            <a:lvl1pPr marL="257175" indent="-257175">
              <a:lnSpc>
                <a:spcPct val="100000"/>
              </a:lnSpc>
              <a:buFont typeface="Arial" panose="020B0604020202020204" pitchFamily="34" charset="0"/>
              <a:buChar char="•"/>
              <a:defRPr sz="2000" b="0">
                <a:solidFill>
                  <a:schemeClr val="bg1"/>
                </a:solidFill>
                <a:latin typeface="Arial" charset="0"/>
                <a:ea typeface="Arial" charset="0"/>
                <a:cs typeface="Arial" charset="0"/>
              </a:defRPr>
            </a:lvl1pPr>
            <a:lvl2pPr>
              <a:lnSpc>
                <a:spcPct val="100000"/>
              </a:lnSpc>
              <a:defRPr sz="2000" b="0" i="0">
                <a:solidFill>
                  <a:schemeClr val="bg1"/>
                </a:solidFill>
                <a:latin typeface="Arial" charset="0"/>
                <a:ea typeface="Arial" charset="0"/>
                <a:cs typeface="Arial" charset="0"/>
              </a:defRPr>
            </a:lvl2pPr>
            <a:lvl3pPr>
              <a:lnSpc>
                <a:spcPct val="100000"/>
              </a:lnSpc>
              <a:defRPr sz="2000" b="0" i="0">
                <a:solidFill>
                  <a:schemeClr val="bg1"/>
                </a:solidFill>
                <a:latin typeface="Arial" charset="0"/>
                <a:ea typeface="Arial" charset="0"/>
                <a:cs typeface="Arial" charset="0"/>
              </a:defRPr>
            </a:lvl3pPr>
            <a:lvl4pPr>
              <a:lnSpc>
                <a:spcPct val="100000"/>
              </a:lnSpc>
              <a:defRPr sz="2000" b="0" i="0">
                <a:solidFill>
                  <a:schemeClr val="bg1"/>
                </a:solidFill>
                <a:latin typeface="Arial" charset="0"/>
                <a:ea typeface="Arial" charset="0"/>
                <a:cs typeface="Arial" charset="0"/>
              </a:defRPr>
            </a:lvl4pPr>
            <a:lvl5pPr>
              <a:lnSpc>
                <a:spcPct val="100000"/>
              </a:lnSpc>
              <a:defRPr sz="2000" b="0" i="0">
                <a:solidFill>
                  <a:schemeClr val="bg1"/>
                </a:solidFill>
                <a:latin typeface="Arial" charset="0"/>
                <a:ea typeface="Arial" charset="0"/>
                <a:cs typeface="Arial" charset="0"/>
              </a:defRPr>
            </a:lvl5pPr>
          </a:lstStyle>
          <a:p>
            <a:pPr lvl="0"/>
            <a:r>
              <a:rPr lang="en-US" dirty="0"/>
              <a:t>Body copy, Arial 20pt minimum</a:t>
            </a:r>
          </a:p>
          <a:p>
            <a:pPr lvl="0"/>
            <a:r>
              <a:rPr lang="en-US" dirty="0"/>
              <a:t>Bullet points should always be round</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itle 2">
            <a:extLst>
              <a:ext uri="{FF2B5EF4-FFF2-40B4-BE49-F238E27FC236}">
                <a16:creationId xmlns:a16="http://schemas.microsoft.com/office/drawing/2014/main" id="{274D5A8F-2736-404E-BB71-510768BB23D2}"/>
              </a:ext>
            </a:extLst>
          </p:cNvPr>
          <p:cNvSpPr>
            <a:spLocks noGrp="1"/>
          </p:cNvSpPr>
          <p:nvPr>
            <p:ph type="title" hasCustomPrompt="1"/>
          </p:nvPr>
        </p:nvSpPr>
        <p:spPr>
          <a:xfrm>
            <a:off x="407513" y="220183"/>
            <a:ext cx="4440348" cy="864000"/>
          </a:xfrm>
        </p:spPr>
        <p:txBody>
          <a:bodyPr>
            <a:normAutofit/>
          </a:bodyPr>
          <a:lstStyle>
            <a:lvl1pPr>
              <a:defRPr sz="2000">
                <a:solidFill>
                  <a:schemeClr val="bg1"/>
                </a:solidFill>
              </a:defRPr>
            </a:lvl1pPr>
          </a:lstStyle>
          <a:p>
            <a:r>
              <a:rPr lang="en-GB" dirty="0"/>
              <a:t>Slide title, Arial Bold 20pt</a:t>
            </a:r>
          </a:p>
        </p:txBody>
      </p:sp>
    </p:spTree>
    <p:extLst>
      <p:ext uri="{BB962C8B-B14F-4D97-AF65-F5344CB8AC3E}">
        <p14:creationId xmlns:p14="http://schemas.microsoft.com/office/powerpoint/2010/main" val="25473100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Pink impact slide">
    <p:spTree>
      <p:nvGrpSpPr>
        <p:cNvPr id="1" name=""/>
        <p:cNvGrpSpPr/>
        <p:nvPr/>
      </p:nvGrpSpPr>
      <p:grpSpPr>
        <a:xfrm>
          <a:off x="0" y="0"/>
          <a:ext cx="0" cy="0"/>
          <a:chOff x="0" y="0"/>
          <a:chExt cx="0" cy="0"/>
        </a:xfrm>
      </p:grpSpPr>
      <p:sp>
        <p:nvSpPr>
          <p:cNvPr id="2" name="Rectangle 1"/>
          <p:cNvSpPr/>
          <p:nvPr userDrawn="1"/>
        </p:nvSpPr>
        <p:spPr>
          <a:xfrm>
            <a:off x="0" y="1"/>
            <a:ext cx="5231904" cy="6857999"/>
          </a:xfrm>
          <a:prstGeom prst="rect">
            <a:avLst/>
          </a:prstGeom>
          <a:solidFill>
            <a:srgbClr val="812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7" name="Content Placeholder 2"/>
          <p:cNvSpPr>
            <a:spLocks noGrp="1"/>
          </p:cNvSpPr>
          <p:nvPr>
            <p:ph sz="quarter" idx="18" hasCustomPrompt="1"/>
          </p:nvPr>
        </p:nvSpPr>
        <p:spPr>
          <a:xfrm>
            <a:off x="5231904" y="1"/>
            <a:ext cx="6960096" cy="6857999"/>
          </a:xfrm>
          <a:prstGeom prst="rect">
            <a:avLst/>
          </a:prstGeom>
        </p:spPr>
        <p:txBody>
          <a:bodyPr/>
          <a:lstStyle>
            <a:lvl1pPr>
              <a:defRPr b="0" i="0">
                <a:latin typeface="Arial" charset="0"/>
                <a:ea typeface="Arial" charset="0"/>
                <a:cs typeface="Arial" charset="0"/>
              </a:defRPr>
            </a:lvl1pPr>
            <a:lvl2pPr>
              <a:defRPr b="0" i="0">
                <a:latin typeface="Arial" charset="0"/>
                <a:ea typeface="Arial" charset="0"/>
                <a:cs typeface="Arial" charset="0"/>
              </a:defRPr>
            </a:lvl2pPr>
            <a:lvl3pPr>
              <a:defRPr b="0" i="0">
                <a:latin typeface="Arial" charset="0"/>
                <a:ea typeface="Arial" charset="0"/>
                <a:cs typeface="Arial" charset="0"/>
              </a:defRPr>
            </a:lvl3pPr>
            <a:lvl4pPr>
              <a:defRPr b="0" i="0">
                <a:latin typeface="Arial" charset="0"/>
                <a:ea typeface="Arial" charset="0"/>
                <a:cs typeface="Arial" charset="0"/>
              </a:defRPr>
            </a:lvl4pPr>
            <a:lvl5pPr>
              <a:defRPr b="0" i="0">
                <a:latin typeface="Arial" charset="0"/>
                <a:ea typeface="Arial" charset="0"/>
                <a:cs typeface="Arial" charset="0"/>
              </a:defRPr>
            </a:lvl5pPr>
          </a:lstStyle>
          <a:p>
            <a:pPr lvl="0"/>
            <a:r>
              <a:rPr lang="en-US" dirty="0"/>
              <a:t>Image/media area</a:t>
            </a:r>
          </a:p>
        </p:txBody>
      </p:sp>
      <p:sp>
        <p:nvSpPr>
          <p:cNvPr id="6" name="Text Placeholder 8">
            <a:extLst>
              <a:ext uri="{FF2B5EF4-FFF2-40B4-BE49-F238E27FC236}">
                <a16:creationId xmlns:a16="http://schemas.microsoft.com/office/drawing/2014/main" id="{A7664347-5115-5342-9F78-C60E2195F3F3}"/>
              </a:ext>
            </a:extLst>
          </p:cNvPr>
          <p:cNvSpPr>
            <a:spLocks noGrp="1"/>
          </p:cNvSpPr>
          <p:nvPr>
            <p:ph type="body" sz="quarter" idx="14" hasCustomPrompt="1"/>
          </p:nvPr>
        </p:nvSpPr>
        <p:spPr>
          <a:xfrm>
            <a:off x="407368" y="1268760"/>
            <a:ext cx="4440493" cy="5112566"/>
          </a:xfrm>
          <a:prstGeom prst="rect">
            <a:avLst/>
          </a:prstGeom>
        </p:spPr>
        <p:txBody>
          <a:bodyPr anchor="t" anchorCtr="0">
            <a:normAutofit/>
          </a:bodyPr>
          <a:lstStyle>
            <a:lvl1pPr marL="257175" indent="-257175">
              <a:lnSpc>
                <a:spcPct val="100000"/>
              </a:lnSpc>
              <a:buFont typeface="Arial" panose="020B0604020202020204" pitchFamily="34" charset="0"/>
              <a:buChar char="•"/>
              <a:defRPr sz="2000" b="0">
                <a:solidFill>
                  <a:schemeClr val="bg1"/>
                </a:solidFill>
                <a:latin typeface="Arial" charset="0"/>
                <a:ea typeface="Arial" charset="0"/>
                <a:cs typeface="Arial" charset="0"/>
              </a:defRPr>
            </a:lvl1pPr>
            <a:lvl2pPr>
              <a:lnSpc>
                <a:spcPct val="100000"/>
              </a:lnSpc>
              <a:defRPr sz="2000" b="0" i="0">
                <a:solidFill>
                  <a:schemeClr val="bg1"/>
                </a:solidFill>
                <a:latin typeface="Arial" charset="0"/>
                <a:ea typeface="Arial" charset="0"/>
                <a:cs typeface="Arial" charset="0"/>
              </a:defRPr>
            </a:lvl2pPr>
            <a:lvl3pPr>
              <a:lnSpc>
                <a:spcPct val="100000"/>
              </a:lnSpc>
              <a:defRPr sz="2000" b="0" i="0">
                <a:solidFill>
                  <a:schemeClr val="bg1"/>
                </a:solidFill>
                <a:latin typeface="Arial" charset="0"/>
                <a:ea typeface="Arial" charset="0"/>
                <a:cs typeface="Arial" charset="0"/>
              </a:defRPr>
            </a:lvl3pPr>
            <a:lvl4pPr>
              <a:lnSpc>
                <a:spcPct val="100000"/>
              </a:lnSpc>
              <a:defRPr sz="2000" b="0" i="0">
                <a:solidFill>
                  <a:schemeClr val="bg1"/>
                </a:solidFill>
                <a:latin typeface="Arial" charset="0"/>
                <a:ea typeface="Arial" charset="0"/>
                <a:cs typeface="Arial" charset="0"/>
              </a:defRPr>
            </a:lvl4pPr>
            <a:lvl5pPr>
              <a:lnSpc>
                <a:spcPct val="100000"/>
              </a:lnSpc>
              <a:defRPr sz="2000" b="0" i="0">
                <a:solidFill>
                  <a:schemeClr val="bg1"/>
                </a:solidFill>
                <a:latin typeface="Arial" charset="0"/>
                <a:ea typeface="Arial" charset="0"/>
                <a:cs typeface="Arial" charset="0"/>
              </a:defRPr>
            </a:lvl5pPr>
          </a:lstStyle>
          <a:p>
            <a:pPr lvl="0"/>
            <a:r>
              <a:rPr lang="en-US" dirty="0"/>
              <a:t>Body copy, Arial 20pt minimum</a:t>
            </a:r>
          </a:p>
          <a:p>
            <a:pPr lvl="0"/>
            <a:r>
              <a:rPr lang="en-US" dirty="0"/>
              <a:t>Bullet points should always be round</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itle 2">
            <a:extLst>
              <a:ext uri="{FF2B5EF4-FFF2-40B4-BE49-F238E27FC236}">
                <a16:creationId xmlns:a16="http://schemas.microsoft.com/office/drawing/2014/main" id="{C8AF29BF-F02F-8E4D-BC5D-7F72240DCCCF}"/>
              </a:ext>
            </a:extLst>
          </p:cNvPr>
          <p:cNvSpPr>
            <a:spLocks noGrp="1"/>
          </p:cNvSpPr>
          <p:nvPr>
            <p:ph type="title" hasCustomPrompt="1"/>
          </p:nvPr>
        </p:nvSpPr>
        <p:spPr>
          <a:xfrm>
            <a:off x="407513" y="220183"/>
            <a:ext cx="4440348" cy="864000"/>
          </a:xfrm>
        </p:spPr>
        <p:txBody>
          <a:bodyPr>
            <a:normAutofit/>
          </a:bodyPr>
          <a:lstStyle>
            <a:lvl1pPr>
              <a:defRPr sz="2000">
                <a:solidFill>
                  <a:schemeClr val="bg1"/>
                </a:solidFill>
              </a:defRPr>
            </a:lvl1pPr>
          </a:lstStyle>
          <a:p>
            <a:r>
              <a:rPr lang="en-GB" dirty="0"/>
              <a:t>Slide title, Arial Bold 20pt</a:t>
            </a:r>
          </a:p>
        </p:txBody>
      </p:sp>
    </p:spTree>
    <p:extLst>
      <p:ext uri="{BB962C8B-B14F-4D97-AF65-F5344CB8AC3E}">
        <p14:creationId xmlns:p14="http://schemas.microsoft.com/office/powerpoint/2010/main" val="403259986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Purple impact slide">
    <p:spTree>
      <p:nvGrpSpPr>
        <p:cNvPr id="1" name=""/>
        <p:cNvGrpSpPr/>
        <p:nvPr/>
      </p:nvGrpSpPr>
      <p:grpSpPr>
        <a:xfrm>
          <a:off x="0" y="0"/>
          <a:ext cx="0" cy="0"/>
          <a:chOff x="0" y="0"/>
          <a:chExt cx="0" cy="0"/>
        </a:xfrm>
      </p:grpSpPr>
      <p:sp>
        <p:nvSpPr>
          <p:cNvPr id="2" name="Rectangle 1"/>
          <p:cNvSpPr/>
          <p:nvPr userDrawn="1"/>
        </p:nvSpPr>
        <p:spPr>
          <a:xfrm>
            <a:off x="0" y="1"/>
            <a:ext cx="5231904" cy="6857999"/>
          </a:xfrm>
          <a:prstGeom prst="rect">
            <a:avLst/>
          </a:prstGeom>
          <a:solidFill>
            <a:srgbClr val="442B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Content Placeholder 2"/>
          <p:cNvSpPr>
            <a:spLocks noGrp="1"/>
          </p:cNvSpPr>
          <p:nvPr>
            <p:ph sz="quarter" idx="18" hasCustomPrompt="1"/>
          </p:nvPr>
        </p:nvSpPr>
        <p:spPr>
          <a:xfrm>
            <a:off x="5231904" y="1"/>
            <a:ext cx="6960096" cy="6857999"/>
          </a:xfrm>
          <a:prstGeom prst="rect">
            <a:avLst/>
          </a:prstGeom>
        </p:spPr>
        <p:txBody>
          <a:bodyPr/>
          <a:lstStyle>
            <a:lvl1pPr>
              <a:defRPr b="0" i="0">
                <a:latin typeface="Arial" charset="0"/>
                <a:ea typeface="Arial" charset="0"/>
                <a:cs typeface="Arial" charset="0"/>
              </a:defRPr>
            </a:lvl1pPr>
            <a:lvl2pPr>
              <a:defRPr b="0" i="0">
                <a:latin typeface="Arial" charset="0"/>
                <a:ea typeface="Arial" charset="0"/>
                <a:cs typeface="Arial" charset="0"/>
              </a:defRPr>
            </a:lvl2pPr>
            <a:lvl3pPr>
              <a:defRPr b="0" i="0">
                <a:latin typeface="Arial" charset="0"/>
                <a:ea typeface="Arial" charset="0"/>
                <a:cs typeface="Arial" charset="0"/>
              </a:defRPr>
            </a:lvl3pPr>
            <a:lvl4pPr>
              <a:defRPr b="0" i="0">
                <a:latin typeface="Arial" charset="0"/>
                <a:ea typeface="Arial" charset="0"/>
                <a:cs typeface="Arial" charset="0"/>
              </a:defRPr>
            </a:lvl4pPr>
            <a:lvl5pPr>
              <a:defRPr b="0" i="0">
                <a:latin typeface="Arial" charset="0"/>
                <a:ea typeface="Arial" charset="0"/>
                <a:cs typeface="Arial" charset="0"/>
              </a:defRPr>
            </a:lvl5pPr>
          </a:lstStyle>
          <a:p>
            <a:pPr lvl="0"/>
            <a:r>
              <a:rPr lang="en-US" dirty="0"/>
              <a:t>Image/media area</a:t>
            </a:r>
          </a:p>
        </p:txBody>
      </p:sp>
      <p:sp>
        <p:nvSpPr>
          <p:cNvPr id="6" name="Text Placeholder 8">
            <a:extLst>
              <a:ext uri="{FF2B5EF4-FFF2-40B4-BE49-F238E27FC236}">
                <a16:creationId xmlns:a16="http://schemas.microsoft.com/office/drawing/2014/main" id="{50AFAE58-DB3E-714E-B69B-EF5E5859095E}"/>
              </a:ext>
            </a:extLst>
          </p:cNvPr>
          <p:cNvSpPr>
            <a:spLocks noGrp="1"/>
          </p:cNvSpPr>
          <p:nvPr>
            <p:ph type="body" sz="quarter" idx="14" hasCustomPrompt="1"/>
          </p:nvPr>
        </p:nvSpPr>
        <p:spPr>
          <a:xfrm>
            <a:off x="407368" y="1268760"/>
            <a:ext cx="4440493" cy="5112566"/>
          </a:xfrm>
          <a:prstGeom prst="rect">
            <a:avLst/>
          </a:prstGeom>
        </p:spPr>
        <p:txBody>
          <a:bodyPr anchor="t" anchorCtr="0">
            <a:normAutofit/>
          </a:bodyPr>
          <a:lstStyle>
            <a:lvl1pPr marL="257175" indent="-257175">
              <a:lnSpc>
                <a:spcPct val="100000"/>
              </a:lnSpc>
              <a:buFont typeface="Arial" panose="020B0604020202020204" pitchFamily="34" charset="0"/>
              <a:buChar char="•"/>
              <a:defRPr sz="2000" b="0">
                <a:solidFill>
                  <a:schemeClr val="bg1"/>
                </a:solidFill>
                <a:latin typeface="Arial" charset="0"/>
                <a:ea typeface="Arial" charset="0"/>
                <a:cs typeface="Arial" charset="0"/>
              </a:defRPr>
            </a:lvl1pPr>
            <a:lvl2pPr>
              <a:lnSpc>
                <a:spcPct val="100000"/>
              </a:lnSpc>
              <a:defRPr sz="2000" b="0" i="0">
                <a:solidFill>
                  <a:schemeClr val="bg1"/>
                </a:solidFill>
                <a:latin typeface="Arial" charset="0"/>
                <a:ea typeface="Arial" charset="0"/>
                <a:cs typeface="Arial" charset="0"/>
              </a:defRPr>
            </a:lvl2pPr>
            <a:lvl3pPr>
              <a:lnSpc>
                <a:spcPct val="100000"/>
              </a:lnSpc>
              <a:defRPr sz="2000" b="0" i="0">
                <a:solidFill>
                  <a:schemeClr val="bg1"/>
                </a:solidFill>
                <a:latin typeface="Arial" charset="0"/>
                <a:ea typeface="Arial" charset="0"/>
                <a:cs typeface="Arial" charset="0"/>
              </a:defRPr>
            </a:lvl3pPr>
            <a:lvl4pPr>
              <a:lnSpc>
                <a:spcPct val="100000"/>
              </a:lnSpc>
              <a:defRPr sz="2000" b="0" i="0">
                <a:solidFill>
                  <a:schemeClr val="bg1"/>
                </a:solidFill>
                <a:latin typeface="Arial" charset="0"/>
                <a:ea typeface="Arial" charset="0"/>
                <a:cs typeface="Arial" charset="0"/>
              </a:defRPr>
            </a:lvl4pPr>
            <a:lvl5pPr>
              <a:lnSpc>
                <a:spcPct val="100000"/>
              </a:lnSpc>
              <a:defRPr sz="2000" b="0" i="0">
                <a:solidFill>
                  <a:schemeClr val="bg1"/>
                </a:solidFill>
                <a:latin typeface="Arial" charset="0"/>
                <a:ea typeface="Arial" charset="0"/>
                <a:cs typeface="Arial" charset="0"/>
              </a:defRPr>
            </a:lvl5pPr>
          </a:lstStyle>
          <a:p>
            <a:pPr lvl="0"/>
            <a:r>
              <a:rPr lang="en-US" dirty="0"/>
              <a:t>Body copy, Arial 20pt minimum</a:t>
            </a:r>
          </a:p>
          <a:p>
            <a:pPr lvl="0"/>
            <a:r>
              <a:rPr lang="en-US" dirty="0"/>
              <a:t>Bullet points should always be round</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itle 2">
            <a:extLst>
              <a:ext uri="{FF2B5EF4-FFF2-40B4-BE49-F238E27FC236}">
                <a16:creationId xmlns:a16="http://schemas.microsoft.com/office/drawing/2014/main" id="{51371D84-0D7B-9B42-A9F8-7B1AFC6AFF2E}"/>
              </a:ext>
            </a:extLst>
          </p:cNvPr>
          <p:cNvSpPr>
            <a:spLocks noGrp="1"/>
          </p:cNvSpPr>
          <p:nvPr>
            <p:ph type="title" hasCustomPrompt="1"/>
          </p:nvPr>
        </p:nvSpPr>
        <p:spPr>
          <a:xfrm>
            <a:off x="407513" y="220183"/>
            <a:ext cx="4440348" cy="864000"/>
          </a:xfrm>
        </p:spPr>
        <p:txBody>
          <a:bodyPr>
            <a:normAutofit/>
          </a:bodyPr>
          <a:lstStyle>
            <a:lvl1pPr>
              <a:defRPr sz="2000">
                <a:solidFill>
                  <a:schemeClr val="bg1"/>
                </a:solidFill>
              </a:defRPr>
            </a:lvl1pPr>
          </a:lstStyle>
          <a:p>
            <a:r>
              <a:rPr lang="en-GB" dirty="0"/>
              <a:t>Slide title, Arial Bold 20pt</a:t>
            </a:r>
          </a:p>
        </p:txBody>
      </p:sp>
    </p:spTree>
    <p:extLst>
      <p:ext uri="{BB962C8B-B14F-4D97-AF65-F5344CB8AC3E}">
        <p14:creationId xmlns:p14="http://schemas.microsoft.com/office/powerpoint/2010/main" val="111217372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Red impact slide">
    <p:spTree>
      <p:nvGrpSpPr>
        <p:cNvPr id="1" name=""/>
        <p:cNvGrpSpPr/>
        <p:nvPr/>
      </p:nvGrpSpPr>
      <p:grpSpPr>
        <a:xfrm>
          <a:off x="0" y="0"/>
          <a:ext cx="0" cy="0"/>
          <a:chOff x="0" y="0"/>
          <a:chExt cx="0" cy="0"/>
        </a:xfrm>
      </p:grpSpPr>
      <p:sp>
        <p:nvSpPr>
          <p:cNvPr id="2" name="Rectangle 1"/>
          <p:cNvSpPr/>
          <p:nvPr userDrawn="1"/>
        </p:nvSpPr>
        <p:spPr>
          <a:xfrm>
            <a:off x="0" y="1"/>
            <a:ext cx="5231904" cy="6857999"/>
          </a:xfrm>
          <a:prstGeom prst="rect">
            <a:avLst/>
          </a:prstGeom>
          <a:solidFill>
            <a:srgbClr val="820E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Content Placeholder 2"/>
          <p:cNvSpPr>
            <a:spLocks noGrp="1"/>
          </p:cNvSpPr>
          <p:nvPr>
            <p:ph sz="quarter" idx="18" hasCustomPrompt="1"/>
          </p:nvPr>
        </p:nvSpPr>
        <p:spPr>
          <a:xfrm>
            <a:off x="5231904" y="1"/>
            <a:ext cx="6960096" cy="6857999"/>
          </a:xfrm>
          <a:prstGeom prst="rect">
            <a:avLst/>
          </a:prstGeom>
        </p:spPr>
        <p:txBody>
          <a:bodyPr/>
          <a:lstStyle>
            <a:lvl1pPr>
              <a:defRPr b="0" i="0">
                <a:latin typeface="Arial" charset="0"/>
                <a:ea typeface="Arial" charset="0"/>
                <a:cs typeface="Arial" charset="0"/>
              </a:defRPr>
            </a:lvl1pPr>
            <a:lvl2pPr>
              <a:defRPr b="0" i="0">
                <a:latin typeface="Arial" charset="0"/>
                <a:ea typeface="Arial" charset="0"/>
                <a:cs typeface="Arial" charset="0"/>
              </a:defRPr>
            </a:lvl2pPr>
            <a:lvl3pPr>
              <a:defRPr b="0" i="0">
                <a:latin typeface="Arial" charset="0"/>
                <a:ea typeface="Arial" charset="0"/>
                <a:cs typeface="Arial" charset="0"/>
              </a:defRPr>
            </a:lvl3pPr>
            <a:lvl4pPr>
              <a:defRPr b="0" i="0">
                <a:latin typeface="Arial" charset="0"/>
                <a:ea typeface="Arial" charset="0"/>
                <a:cs typeface="Arial" charset="0"/>
              </a:defRPr>
            </a:lvl4pPr>
            <a:lvl5pPr>
              <a:defRPr b="0" i="0">
                <a:latin typeface="Arial" charset="0"/>
                <a:ea typeface="Arial" charset="0"/>
                <a:cs typeface="Arial" charset="0"/>
              </a:defRPr>
            </a:lvl5pPr>
          </a:lstStyle>
          <a:p>
            <a:pPr lvl="0"/>
            <a:r>
              <a:rPr lang="en-US" dirty="0"/>
              <a:t>Image/media area</a:t>
            </a:r>
          </a:p>
        </p:txBody>
      </p:sp>
      <p:sp>
        <p:nvSpPr>
          <p:cNvPr id="6" name="Text Placeholder 8">
            <a:extLst>
              <a:ext uri="{FF2B5EF4-FFF2-40B4-BE49-F238E27FC236}">
                <a16:creationId xmlns:a16="http://schemas.microsoft.com/office/drawing/2014/main" id="{0B243509-644F-0841-B172-73C9CD99CD47}"/>
              </a:ext>
            </a:extLst>
          </p:cNvPr>
          <p:cNvSpPr>
            <a:spLocks noGrp="1"/>
          </p:cNvSpPr>
          <p:nvPr>
            <p:ph type="body" sz="quarter" idx="14" hasCustomPrompt="1"/>
          </p:nvPr>
        </p:nvSpPr>
        <p:spPr>
          <a:xfrm>
            <a:off x="407368" y="1268760"/>
            <a:ext cx="4440493" cy="5112566"/>
          </a:xfrm>
          <a:prstGeom prst="rect">
            <a:avLst/>
          </a:prstGeom>
        </p:spPr>
        <p:txBody>
          <a:bodyPr anchor="t" anchorCtr="0">
            <a:normAutofit/>
          </a:bodyPr>
          <a:lstStyle>
            <a:lvl1pPr marL="257175" indent="-257175">
              <a:lnSpc>
                <a:spcPct val="100000"/>
              </a:lnSpc>
              <a:buFont typeface="Arial" panose="020B0604020202020204" pitchFamily="34" charset="0"/>
              <a:buChar char="•"/>
              <a:defRPr sz="2000" b="0">
                <a:solidFill>
                  <a:schemeClr val="bg1"/>
                </a:solidFill>
                <a:latin typeface="Arial" charset="0"/>
                <a:ea typeface="Arial" charset="0"/>
                <a:cs typeface="Arial" charset="0"/>
              </a:defRPr>
            </a:lvl1pPr>
            <a:lvl2pPr>
              <a:lnSpc>
                <a:spcPct val="100000"/>
              </a:lnSpc>
              <a:defRPr sz="2000" b="0" i="0">
                <a:solidFill>
                  <a:schemeClr val="bg1"/>
                </a:solidFill>
                <a:latin typeface="Arial" charset="0"/>
                <a:ea typeface="Arial" charset="0"/>
                <a:cs typeface="Arial" charset="0"/>
              </a:defRPr>
            </a:lvl2pPr>
            <a:lvl3pPr>
              <a:lnSpc>
                <a:spcPct val="100000"/>
              </a:lnSpc>
              <a:defRPr sz="2000" b="0" i="0">
                <a:solidFill>
                  <a:schemeClr val="bg1"/>
                </a:solidFill>
                <a:latin typeface="Arial" charset="0"/>
                <a:ea typeface="Arial" charset="0"/>
                <a:cs typeface="Arial" charset="0"/>
              </a:defRPr>
            </a:lvl3pPr>
            <a:lvl4pPr>
              <a:lnSpc>
                <a:spcPct val="100000"/>
              </a:lnSpc>
              <a:defRPr sz="2000" b="0" i="0">
                <a:solidFill>
                  <a:schemeClr val="bg1"/>
                </a:solidFill>
                <a:latin typeface="Arial" charset="0"/>
                <a:ea typeface="Arial" charset="0"/>
                <a:cs typeface="Arial" charset="0"/>
              </a:defRPr>
            </a:lvl4pPr>
            <a:lvl5pPr>
              <a:lnSpc>
                <a:spcPct val="100000"/>
              </a:lnSpc>
              <a:defRPr sz="2000" b="0" i="0">
                <a:solidFill>
                  <a:schemeClr val="bg1"/>
                </a:solidFill>
                <a:latin typeface="Arial" charset="0"/>
                <a:ea typeface="Arial" charset="0"/>
                <a:cs typeface="Arial" charset="0"/>
              </a:defRPr>
            </a:lvl5pPr>
          </a:lstStyle>
          <a:p>
            <a:pPr lvl="0"/>
            <a:r>
              <a:rPr lang="en-US" dirty="0"/>
              <a:t>Body copy, Arial 20pt minimum</a:t>
            </a:r>
          </a:p>
          <a:p>
            <a:pPr lvl="0"/>
            <a:r>
              <a:rPr lang="en-US" dirty="0"/>
              <a:t>Bullet points should always be round</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itle 2">
            <a:extLst>
              <a:ext uri="{FF2B5EF4-FFF2-40B4-BE49-F238E27FC236}">
                <a16:creationId xmlns:a16="http://schemas.microsoft.com/office/drawing/2014/main" id="{73BD9BFF-6DA2-8348-A61E-2244D1B038A6}"/>
              </a:ext>
            </a:extLst>
          </p:cNvPr>
          <p:cNvSpPr>
            <a:spLocks noGrp="1"/>
          </p:cNvSpPr>
          <p:nvPr>
            <p:ph type="title" hasCustomPrompt="1"/>
          </p:nvPr>
        </p:nvSpPr>
        <p:spPr>
          <a:xfrm>
            <a:off x="407513" y="220183"/>
            <a:ext cx="4440348" cy="864000"/>
          </a:xfrm>
        </p:spPr>
        <p:txBody>
          <a:bodyPr>
            <a:normAutofit/>
          </a:bodyPr>
          <a:lstStyle>
            <a:lvl1pPr>
              <a:defRPr sz="2000">
                <a:solidFill>
                  <a:schemeClr val="bg1"/>
                </a:solidFill>
              </a:defRPr>
            </a:lvl1pPr>
          </a:lstStyle>
          <a:p>
            <a:r>
              <a:rPr lang="en-GB" dirty="0"/>
              <a:t>Slide title, Arial Bold 20pt</a:t>
            </a:r>
          </a:p>
        </p:txBody>
      </p:sp>
    </p:spTree>
    <p:extLst>
      <p:ext uri="{BB962C8B-B14F-4D97-AF65-F5344CB8AC3E}">
        <p14:creationId xmlns:p14="http://schemas.microsoft.com/office/powerpoint/2010/main" val="349027746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Yellow impact slide">
    <p:spTree>
      <p:nvGrpSpPr>
        <p:cNvPr id="1" name=""/>
        <p:cNvGrpSpPr/>
        <p:nvPr/>
      </p:nvGrpSpPr>
      <p:grpSpPr>
        <a:xfrm>
          <a:off x="0" y="0"/>
          <a:ext cx="0" cy="0"/>
          <a:chOff x="0" y="0"/>
          <a:chExt cx="0" cy="0"/>
        </a:xfrm>
      </p:grpSpPr>
      <p:sp>
        <p:nvSpPr>
          <p:cNvPr id="2" name="Rectangle 1"/>
          <p:cNvSpPr/>
          <p:nvPr userDrawn="1"/>
        </p:nvSpPr>
        <p:spPr>
          <a:xfrm>
            <a:off x="0" y="1"/>
            <a:ext cx="5231904" cy="6857999"/>
          </a:xfrm>
          <a:prstGeom prst="rect">
            <a:avLst/>
          </a:prstGeom>
          <a:solidFill>
            <a:srgbClr val="DD7A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Content Placeholder 2"/>
          <p:cNvSpPr>
            <a:spLocks noGrp="1"/>
          </p:cNvSpPr>
          <p:nvPr>
            <p:ph sz="quarter" idx="18" hasCustomPrompt="1"/>
          </p:nvPr>
        </p:nvSpPr>
        <p:spPr>
          <a:xfrm>
            <a:off x="5231904" y="1"/>
            <a:ext cx="6960096" cy="6857999"/>
          </a:xfrm>
          <a:prstGeom prst="rect">
            <a:avLst/>
          </a:prstGeom>
        </p:spPr>
        <p:txBody>
          <a:bodyPr/>
          <a:lstStyle>
            <a:lvl1pPr>
              <a:defRPr b="0" i="0">
                <a:latin typeface="Arial" charset="0"/>
                <a:ea typeface="Arial" charset="0"/>
                <a:cs typeface="Arial" charset="0"/>
              </a:defRPr>
            </a:lvl1pPr>
            <a:lvl2pPr>
              <a:defRPr b="0" i="0">
                <a:latin typeface="Arial" charset="0"/>
                <a:ea typeface="Arial" charset="0"/>
                <a:cs typeface="Arial" charset="0"/>
              </a:defRPr>
            </a:lvl2pPr>
            <a:lvl3pPr>
              <a:defRPr b="0" i="0">
                <a:latin typeface="Arial" charset="0"/>
                <a:ea typeface="Arial" charset="0"/>
                <a:cs typeface="Arial" charset="0"/>
              </a:defRPr>
            </a:lvl3pPr>
            <a:lvl4pPr>
              <a:defRPr b="0" i="0">
                <a:latin typeface="Arial" charset="0"/>
                <a:ea typeface="Arial" charset="0"/>
                <a:cs typeface="Arial" charset="0"/>
              </a:defRPr>
            </a:lvl4pPr>
            <a:lvl5pPr>
              <a:defRPr b="0" i="0">
                <a:latin typeface="Arial" charset="0"/>
                <a:ea typeface="Arial" charset="0"/>
                <a:cs typeface="Arial" charset="0"/>
              </a:defRPr>
            </a:lvl5pPr>
          </a:lstStyle>
          <a:p>
            <a:pPr lvl="0"/>
            <a:r>
              <a:rPr lang="en-US" dirty="0"/>
              <a:t>Image/media area</a:t>
            </a:r>
          </a:p>
        </p:txBody>
      </p:sp>
      <p:sp>
        <p:nvSpPr>
          <p:cNvPr id="6" name="Text Placeholder 8">
            <a:extLst>
              <a:ext uri="{FF2B5EF4-FFF2-40B4-BE49-F238E27FC236}">
                <a16:creationId xmlns:a16="http://schemas.microsoft.com/office/drawing/2014/main" id="{1B897FEE-C789-DC46-BD0C-DBEC9793AE70}"/>
              </a:ext>
            </a:extLst>
          </p:cNvPr>
          <p:cNvSpPr>
            <a:spLocks noGrp="1"/>
          </p:cNvSpPr>
          <p:nvPr>
            <p:ph type="body" sz="quarter" idx="14" hasCustomPrompt="1"/>
          </p:nvPr>
        </p:nvSpPr>
        <p:spPr>
          <a:xfrm>
            <a:off x="407368" y="1268760"/>
            <a:ext cx="4440493" cy="5112566"/>
          </a:xfrm>
          <a:prstGeom prst="rect">
            <a:avLst/>
          </a:prstGeom>
        </p:spPr>
        <p:txBody>
          <a:bodyPr anchor="t" anchorCtr="0">
            <a:normAutofit/>
          </a:bodyPr>
          <a:lstStyle>
            <a:lvl1pPr marL="257175" indent="-257175">
              <a:lnSpc>
                <a:spcPct val="100000"/>
              </a:lnSpc>
              <a:buFont typeface="Arial" panose="020B0604020202020204" pitchFamily="34" charset="0"/>
              <a:buChar char="•"/>
              <a:defRPr sz="2000" b="0">
                <a:solidFill>
                  <a:srgbClr val="091932"/>
                </a:solidFill>
                <a:latin typeface="Arial" charset="0"/>
                <a:ea typeface="Arial" charset="0"/>
                <a:cs typeface="Arial" charset="0"/>
              </a:defRPr>
            </a:lvl1pPr>
            <a:lvl2pPr>
              <a:lnSpc>
                <a:spcPct val="100000"/>
              </a:lnSpc>
              <a:defRPr sz="2000" b="0" i="0">
                <a:solidFill>
                  <a:srgbClr val="091932"/>
                </a:solidFill>
                <a:latin typeface="Arial" charset="0"/>
                <a:ea typeface="Arial" charset="0"/>
                <a:cs typeface="Arial" charset="0"/>
              </a:defRPr>
            </a:lvl2pPr>
            <a:lvl3pPr>
              <a:lnSpc>
                <a:spcPct val="100000"/>
              </a:lnSpc>
              <a:defRPr sz="2000" b="0" i="0">
                <a:solidFill>
                  <a:srgbClr val="091932"/>
                </a:solidFill>
                <a:latin typeface="Arial" charset="0"/>
                <a:ea typeface="Arial" charset="0"/>
                <a:cs typeface="Arial" charset="0"/>
              </a:defRPr>
            </a:lvl3pPr>
            <a:lvl4pPr>
              <a:lnSpc>
                <a:spcPct val="100000"/>
              </a:lnSpc>
              <a:defRPr sz="2000" b="0" i="0">
                <a:solidFill>
                  <a:srgbClr val="091932"/>
                </a:solidFill>
                <a:latin typeface="Arial" charset="0"/>
                <a:ea typeface="Arial" charset="0"/>
                <a:cs typeface="Arial" charset="0"/>
              </a:defRPr>
            </a:lvl4pPr>
            <a:lvl5pPr>
              <a:lnSpc>
                <a:spcPct val="100000"/>
              </a:lnSpc>
              <a:defRPr sz="2000" b="0" i="0">
                <a:solidFill>
                  <a:srgbClr val="091932"/>
                </a:solidFill>
                <a:latin typeface="Arial" charset="0"/>
                <a:ea typeface="Arial" charset="0"/>
                <a:cs typeface="Arial" charset="0"/>
              </a:defRPr>
            </a:lvl5pPr>
          </a:lstStyle>
          <a:p>
            <a:pPr lvl="0"/>
            <a:r>
              <a:rPr lang="en-US" dirty="0"/>
              <a:t>Body copy, Arial 20pt minimum</a:t>
            </a:r>
          </a:p>
          <a:p>
            <a:pPr lvl="0"/>
            <a:r>
              <a:rPr lang="en-US" dirty="0"/>
              <a:t>Bullet points should always be round</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itle 2">
            <a:extLst>
              <a:ext uri="{FF2B5EF4-FFF2-40B4-BE49-F238E27FC236}">
                <a16:creationId xmlns:a16="http://schemas.microsoft.com/office/drawing/2014/main" id="{6A7C9249-E74F-544F-9971-F6B923E8B734}"/>
              </a:ext>
            </a:extLst>
          </p:cNvPr>
          <p:cNvSpPr>
            <a:spLocks noGrp="1"/>
          </p:cNvSpPr>
          <p:nvPr>
            <p:ph type="title" hasCustomPrompt="1"/>
          </p:nvPr>
        </p:nvSpPr>
        <p:spPr>
          <a:xfrm>
            <a:off x="407513" y="220183"/>
            <a:ext cx="4440348" cy="864000"/>
          </a:xfrm>
        </p:spPr>
        <p:txBody>
          <a:bodyPr>
            <a:normAutofit/>
          </a:bodyPr>
          <a:lstStyle>
            <a:lvl1pPr>
              <a:defRPr sz="2000">
                <a:solidFill>
                  <a:srgbClr val="091932"/>
                </a:solidFill>
              </a:defRPr>
            </a:lvl1pPr>
          </a:lstStyle>
          <a:p>
            <a:r>
              <a:rPr lang="en-GB" dirty="0"/>
              <a:t>Slide title, Arial Bold 20pt</a:t>
            </a:r>
          </a:p>
        </p:txBody>
      </p:sp>
    </p:spTree>
    <p:extLst>
      <p:ext uri="{BB962C8B-B14F-4D97-AF65-F5344CB8AC3E}">
        <p14:creationId xmlns:p14="http://schemas.microsoft.com/office/powerpoint/2010/main" val="206095577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sp>
        <p:nvSpPr>
          <p:cNvPr id="12" name="TextBox 11"/>
          <p:cNvSpPr txBox="1"/>
          <p:nvPr userDrawn="1"/>
        </p:nvSpPr>
        <p:spPr>
          <a:xfrm>
            <a:off x="4871864" y="2924944"/>
            <a:ext cx="633670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solidFill>
                  <a:srgbClr val="633E88"/>
                </a:solidFill>
                <a:latin typeface="Arial" charset="0"/>
                <a:ea typeface="Arial" charset="0"/>
                <a:cs typeface="Arial" charset="0"/>
              </a:rPr>
              <a:t>T: +44 (0)1234 750111</a:t>
            </a:r>
            <a:endParaRPr lang="en-US" sz="2800" b="1" dirty="0">
              <a:solidFill>
                <a:srgbClr val="633E88"/>
              </a:solidFill>
              <a:latin typeface="Arial" charset="0"/>
              <a:ea typeface="Arial" charset="0"/>
              <a:cs typeface="Arial" charset="0"/>
            </a:endParaRPr>
          </a:p>
        </p:txBody>
      </p:sp>
      <p:grpSp>
        <p:nvGrpSpPr>
          <p:cNvPr id="9" name="Group 8">
            <a:extLst>
              <a:ext uri="{FF2B5EF4-FFF2-40B4-BE49-F238E27FC236}">
                <a16:creationId xmlns:a16="http://schemas.microsoft.com/office/drawing/2014/main" id="{25CDC779-18E2-D042-9784-0A3C1B766EDD}"/>
              </a:ext>
            </a:extLst>
          </p:cNvPr>
          <p:cNvGrpSpPr/>
          <p:nvPr userDrawn="1"/>
        </p:nvGrpSpPr>
        <p:grpSpPr>
          <a:xfrm>
            <a:off x="4727848" y="4221088"/>
            <a:ext cx="3309496" cy="1836446"/>
            <a:chOff x="4727848" y="4487818"/>
            <a:chExt cx="3309496" cy="1836446"/>
          </a:xfrm>
        </p:grpSpPr>
        <p:pic>
          <p:nvPicPr>
            <p:cNvPr id="11" name="Picture 10">
              <a:extLst>
                <a:ext uri="{FF2B5EF4-FFF2-40B4-BE49-F238E27FC236}">
                  <a16:creationId xmlns:a16="http://schemas.microsoft.com/office/drawing/2014/main" id="{8B363BCB-7192-754D-B548-5268FAC338C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727848" y="4487818"/>
              <a:ext cx="3309496" cy="1836446"/>
            </a:xfrm>
            <a:prstGeom prst="rect">
              <a:avLst/>
            </a:prstGeom>
          </p:spPr>
        </p:pic>
        <p:sp>
          <p:nvSpPr>
            <p:cNvPr id="13" name="Rectangle 12">
              <a:extLst>
                <a:ext uri="{FF2B5EF4-FFF2-40B4-BE49-F238E27FC236}">
                  <a16:creationId xmlns:a16="http://schemas.microsoft.com/office/drawing/2014/main" id="{B2624121-48CC-B144-968F-952A6BB69AE8}"/>
                </a:ext>
              </a:extLst>
            </p:cNvPr>
            <p:cNvSpPr/>
            <p:nvPr userDrawn="1"/>
          </p:nvSpPr>
          <p:spPr>
            <a:xfrm>
              <a:off x="4871864" y="5229200"/>
              <a:ext cx="504056" cy="360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Picture 13" descr="Icon&#10;&#10;Description automatically generated">
              <a:extLst>
                <a:ext uri="{FF2B5EF4-FFF2-40B4-BE49-F238E27FC236}">
                  <a16:creationId xmlns:a16="http://schemas.microsoft.com/office/drawing/2014/main" id="{DB75F4FA-FF01-9F49-8665-67211925D9A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943872" y="5218549"/>
              <a:ext cx="360040" cy="360040"/>
            </a:xfrm>
            <a:prstGeom prst="rect">
              <a:avLst/>
            </a:prstGeom>
          </p:spPr>
        </p:pic>
      </p:grpSp>
      <p:sp>
        <p:nvSpPr>
          <p:cNvPr id="2" name="Title 1">
            <a:extLst>
              <a:ext uri="{FF2B5EF4-FFF2-40B4-BE49-F238E27FC236}">
                <a16:creationId xmlns:a16="http://schemas.microsoft.com/office/drawing/2014/main" id="{87AFF30E-E2D0-3F45-873B-62173F062FBF}"/>
              </a:ext>
            </a:extLst>
          </p:cNvPr>
          <p:cNvSpPr>
            <a:spLocks noGrp="1"/>
          </p:cNvSpPr>
          <p:nvPr>
            <p:ph type="title" hasCustomPrompt="1"/>
          </p:nvPr>
        </p:nvSpPr>
        <p:spPr>
          <a:xfrm>
            <a:off x="4871864" y="1988840"/>
            <a:ext cx="7056523" cy="864000"/>
          </a:xfrm>
        </p:spPr>
        <p:txBody>
          <a:bodyPr/>
          <a:lstStyle/>
          <a:p>
            <a:r>
              <a:rPr lang="en-GB" sz="2800" b="1" dirty="0" err="1">
                <a:solidFill>
                  <a:srgbClr val="0C406D"/>
                </a:solidFill>
                <a:latin typeface="Arial" charset="0"/>
                <a:ea typeface="Arial" charset="0"/>
                <a:cs typeface="Arial" charset="0"/>
              </a:rPr>
              <a:t>www.cranfield.ac.uk</a:t>
            </a:r>
            <a:r>
              <a:rPr lang="en-GB" sz="2800" b="1" dirty="0">
                <a:solidFill>
                  <a:srgbClr val="0C406D"/>
                </a:solidFill>
                <a:latin typeface="Arial" charset="0"/>
                <a:ea typeface="Arial" charset="0"/>
                <a:cs typeface="Arial" charset="0"/>
              </a:rPr>
              <a:t>/your-specific-</a:t>
            </a:r>
            <a:r>
              <a:rPr lang="en-GB" sz="2800" b="1" dirty="0" err="1">
                <a:solidFill>
                  <a:srgbClr val="0C406D"/>
                </a:solidFill>
                <a:latin typeface="Arial" charset="0"/>
                <a:ea typeface="Arial" charset="0"/>
                <a:cs typeface="Arial" charset="0"/>
              </a:rPr>
              <a:t>url</a:t>
            </a:r>
            <a:endParaRPr lang="en-GB" dirty="0"/>
          </a:p>
        </p:txBody>
      </p:sp>
      <p:pic>
        <p:nvPicPr>
          <p:cNvPr id="10" name="Picture 9">
            <a:extLst>
              <a:ext uri="{FF2B5EF4-FFF2-40B4-BE49-F238E27FC236}">
                <a16:creationId xmlns:a16="http://schemas.microsoft.com/office/drawing/2014/main" id="{0031C9CC-B894-DE46-BC6F-F5226C67341D}"/>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936000" y="1028112"/>
            <a:ext cx="3409000" cy="3409000"/>
          </a:xfrm>
          <a:prstGeom prst="rect">
            <a:avLst/>
          </a:prstGeom>
        </p:spPr>
      </p:pic>
    </p:spTree>
    <p:extLst>
      <p:ext uri="{BB962C8B-B14F-4D97-AF65-F5344CB8AC3E}">
        <p14:creationId xmlns:p14="http://schemas.microsoft.com/office/powerpoint/2010/main" val="301696057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userDrawn="1">
  <p:cSld name="6_Title, Large image area">
    <p:spTree>
      <p:nvGrpSpPr>
        <p:cNvPr id="1" name=""/>
        <p:cNvGrpSpPr/>
        <p:nvPr/>
      </p:nvGrpSpPr>
      <p:grpSpPr>
        <a:xfrm>
          <a:off x="0" y="0"/>
          <a:ext cx="0" cy="0"/>
          <a:chOff x="0" y="0"/>
          <a:chExt cx="0" cy="0"/>
        </a:xfrm>
      </p:grpSpPr>
      <p:sp>
        <p:nvSpPr>
          <p:cNvPr id="4" name="Title Placeholder 1"/>
          <p:cNvSpPr>
            <a:spLocks noGrp="1"/>
          </p:cNvSpPr>
          <p:nvPr>
            <p:ph type="title" hasCustomPrompt="1"/>
          </p:nvPr>
        </p:nvSpPr>
        <p:spPr>
          <a:xfrm>
            <a:off x="1871531" y="403200"/>
            <a:ext cx="9911269" cy="864000"/>
          </a:xfrm>
          <a:prstGeom prst="rect">
            <a:avLst/>
          </a:prstGeom>
        </p:spPr>
        <p:txBody>
          <a:bodyPr vert="horz" lIns="91440" tIns="45720" rIns="91440" bIns="45720" rtlCol="0" anchor="ctr">
            <a:normAutofit/>
          </a:bodyPr>
          <a:lstStyle/>
          <a:p>
            <a:r>
              <a:rPr lang="en-US" dirty="0"/>
              <a:t>Slide Title, Arial Bold 24pt</a:t>
            </a:r>
            <a:endParaRPr lang="en-GB" dirty="0"/>
          </a:p>
        </p:txBody>
      </p:sp>
      <p:sp>
        <p:nvSpPr>
          <p:cNvPr id="5" name="Content Placeholder 2"/>
          <p:cNvSpPr>
            <a:spLocks noGrp="1"/>
          </p:cNvSpPr>
          <p:nvPr>
            <p:ph sz="quarter" idx="15" hasCustomPrompt="1"/>
          </p:nvPr>
        </p:nvSpPr>
        <p:spPr>
          <a:xfrm>
            <a:off x="408000" y="1412776"/>
            <a:ext cx="11376000" cy="4968552"/>
          </a:xfrm>
          <a:prstGeom prst="rect">
            <a:avLst/>
          </a:prstGeom>
          <a:noFill/>
          <a:ln>
            <a:noFill/>
          </a:ln>
        </p:spPr>
        <p:txBody>
          <a:bodyPr numCol="1"/>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dirty="0"/>
              <a:t>Image/media area</a:t>
            </a:r>
            <a:endParaRPr lang="en-GB" dirty="0"/>
          </a:p>
        </p:txBody>
      </p:sp>
    </p:spTree>
    <p:extLst>
      <p:ext uri="{BB962C8B-B14F-4D97-AF65-F5344CB8AC3E}">
        <p14:creationId xmlns:p14="http://schemas.microsoft.com/office/powerpoint/2010/main" val="282339739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Cover Slide-5">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6DDBE6E-13AE-5647-9207-55C65190A48E}"/>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Subtitle 2"/>
          <p:cNvSpPr>
            <a:spLocks noGrp="1"/>
          </p:cNvSpPr>
          <p:nvPr>
            <p:ph type="subTitle" idx="1"/>
          </p:nvPr>
        </p:nvSpPr>
        <p:spPr>
          <a:xfrm>
            <a:off x="534126" y="5488854"/>
            <a:ext cx="8849156" cy="793414"/>
          </a:xfrm>
          <a:prstGeom prst="rect">
            <a:avLst/>
          </a:prstGeom>
        </p:spPr>
        <p:txBody>
          <a:bodyPr anchor="ctr" anchorCtr="0"/>
          <a:lstStyle>
            <a:lvl1pPr marL="0" indent="0" algn="l">
              <a:buNone/>
              <a:defRPr sz="4000">
                <a:solidFill>
                  <a:schemeClr val="bg1"/>
                </a:solidFill>
                <a:latin typeface="Arial" panose="020B0604020202020204" pitchFamily="34" charset="0"/>
                <a:ea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pic>
        <p:nvPicPr>
          <p:cNvPr id="9" name="Picture 8">
            <a:extLst>
              <a:ext uri="{FF2B5EF4-FFF2-40B4-BE49-F238E27FC236}">
                <a16:creationId xmlns:a16="http://schemas.microsoft.com/office/drawing/2014/main" id="{3EDD96E7-CF9F-7045-8AC3-DD63269B46F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74304" y="250784"/>
            <a:ext cx="1157942" cy="1328738"/>
          </a:xfrm>
          <a:prstGeom prst="rect">
            <a:avLst/>
          </a:prstGeom>
        </p:spPr>
      </p:pic>
      <p:pic>
        <p:nvPicPr>
          <p:cNvPr id="5" name="Picture 4">
            <a:extLst>
              <a:ext uri="{FF2B5EF4-FFF2-40B4-BE49-F238E27FC236}">
                <a16:creationId xmlns:a16="http://schemas.microsoft.com/office/drawing/2014/main" id="{ED4068A6-6E90-6E42-9EB3-B2593258B8FE}"/>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958095" y="668596"/>
            <a:ext cx="1881335" cy="549210"/>
          </a:xfrm>
          <a:prstGeom prst="rect">
            <a:avLst/>
          </a:prstGeom>
        </p:spPr>
      </p:pic>
    </p:spTree>
    <p:extLst>
      <p:ext uri="{BB962C8B-B14F-4D97-AF65-F5344CB8AC3E}">
        <p14:creationId xmlns:p14="http://schemas.microsoft.com/office/powerpoint/2010/main" val="2761786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urple impact slide">
    <p:spTree>
      <p:nvGrpSpPr>
        <p:cNvPr id="1" name=""/>
        <p:cNvGrpSpPr/>
        <p:nvPr/>
      </p:nvGrpSpPr>
      <p:grpSpPr>
        <a:xfrm>
          <a:off x="0" y="0"/>
          <a:ext cx="0" cy="0"/>
          <a:chOff x="0" y="0"/>
          <a:chExt cx="0" cy="0"/>
        </a:xfrm>
      </p:grpSpPr>
      <p:sp>
        <p:nvSpPr>
          <p:cNvPr id="2" name="Rectangle 1"/>
          <p:cNvSpPr/>
          <p:nvPr userDrawn="1"/>
        </p:nvSpPr>
        <p:spPr>
          <a:xfrm>
            <a:off x="0" y="1"/>
            <a:ext cx="5231904" cy="6857999"/>
          </a:xfrm>
          <a:prstGeom prst="rect">
            <a:avLst/>
          </a:prstGeom>
          <a:solidFill>
            <a:srgbClr val="442B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Content Placeholder 2"/>
          <p:cNvSpPr>
            <a:spLocks noGrp="1"/>
          </p:cNvSpPr>
          <p:nvPr>
            <p:ph sz="quarter" idx="18" hasCustomPrompt="1"/>
          </p:nvPr>
        </p:nvSpPr>
        <p:spPr>
          <a:xfrm>
            <a:off x="5231904" y="1"/>
            <a:ext cx="6960096" cy="6857999"/>
          </a:xfrm>
          <a:prstGeom prst="rect">
            <a:avLst/>
          </a:prstGeom>
        </p:spPr>
        <p:txBody>
          <a:bodyPr/>
          <a:lstStyle>
            <a:lvl1pPr>
              <a:defRPr b="0" i="0">
                <a:latin typeface="Arial" charset="0"/>
                <a:ea typeface="Arial" charset="0"/>
                <a:cs typeface="Arial" charset="0"/>
              </a:defRPr>
            </a:lvl1pPr>
            <a:lvl2pPr>
              <a:defRPr b="0" i="0">
                <a:latin typeface="Arial" charset="0"/>
                <a:ea typeface="Arial" charset="0"/>
                <a:cs typeface="Arial" charset="0"/>
              </a:defRPr>
            </a:lvl2pPr>
            <a:lvl3pPr>
              <a:defRPr b="0" i="0">
                <a:latin typeface="Arial" charset="0"/>
                <a:ea typeface="Arial" charset="0"/>
                <a:cs typeface="Arial" charset="0"/>
              </a:defRPr>
            </a:lvl3pPr>
            <a:lvl4pPr>
              <a:defRPr b="0" i="0">
                <a:latin typeface="Arial" charset="0"/>
                <a:ea typeface="Arial" charset="0"/>
                <a:cs typeface="Arial" charset="0"/>
              </a:defRPr>
            </a:lvl4pPr>
            <a:lvl5pPr>
              <a:defRPr b="0" i="0">
                <a:latin typeface="Arial" charset="0"/>
                <a:ea typeface="Arial" charset="0"/>
                <a:cs typeface="Arial" charset="0"/>
              </a:defRPr>
            </a:lvl5pPr>
          </a:lstStyle>
          <a:p>
            <a:pPr lvl="0"/>
            <a:r>
              <a:rPr lang="en-US" dirty="0"/>
              <a:t>Image/media area</a:t>
            </a:r>
          </a:p>
        </p:txBody>
      </p:sp>
      <p:sp>
        <p:nvSpPr>
          <p:cNvPr id="6" name="Text Placeholder 8">
            <a:extLst>
              <a:ext uri="{FF2B5EF4-FFF2-40B4-BE49-F238E27FC236}">
                <a16:creationId xmlns:a16="http://schemas.microsoft.com/office/drawing/2014/main" id="{50AFAE58-DB3E-714E-B69B-EF5E5859095E}"/>
              </a:ext>
            </a:extLst>
          </p:cNvPr>
          <p:cNvSpPr>
            <a:spLocks noGrp="1"/>
          </p:cNvSpPr>
          <p:nvPr>
            <p:ph type="body" sz="quarter" idx="14" hasCustomPrompt="1"/>
          </p:nvPr>
        </p:nvSpPr>
        <p:spPr>
          <a:xfrm>
            <a:off x="407368" y="1268760"/>
            <a:ext cx="4440493" cy="5112566"/>
          </a:xfrm>
          <a:prstGeom prst="rect">
            <a:avLst/>
          </a:prstGeom>
        </p:spPr>
        <p:txBody>
          <a:bodyPr anchor="t" anchorCtr="0">
            <a:normAutofit/>
          </a:bodyPr>
          <a:lstStyle>
            <a:lvl1pPr marL="257175" indent="-257175">
              <a:lnSpc>
                <a:spcPct val="100000"/>
              </a:lnSpc>
              <a:buFont typeface="Arial" panose="020B0604020202020204" pitchFamily="34" charset="0"/>
              <a:buChar char="•"/>
              <a:defRPr sz="2000" b="0">
                <a:solidFill>
                  <a:schemeClr val="bg1"/>
                </a:solidFill>
                <a:latin typeface="Arial" charset="0"/>
                <a:ea typeface="Arial" charset="0"/>
                <a:cs typeface="Arial" charset="0"/>
              </a:defRPr>
            </a:lvl1pPr>
            <a:lvl2pPr>
              <a:lnSpc>
                <a:spcPct val="100000"/>
              </a:lnSpc>
              <a:defRPr sz="2000" b="0" i="0">
                <a:solidFill>
                  <a:schemeClr val="bg1"/>
                </a:solidFill>
                <a:latin typeface="Arial" charset="0"/>
                <a:ea typeface="Arial" charset="0"/>
                <a:cs typeface="Arial" charset="0"/>
              </a:defRPr>
            </a:lvl2pPr>
            <a:lvl3pPr>
              <a:lnSpc>
                <a:spcPct val="100000"/>
              </a:lnSpc>
              <a:defRPr sz="2000" b="0" i="0">
                <a:solidFill>
                  <a:schemeClr val="bg1"/>
                </a:solidFill>
                <a:latin typeface="Arial" charset="0"/>
                <a:ea typeface="Arial" charset="0"/>
                <a:cs typeface="Arial" charset="0"/>
              </a:defRPr>
            </a:lvl3pPr>
            <a:lvl4pPr>
              <a:lnSpc>
                <a:spcPct val="100000"/>
              </a:lnSpc>
              <a:defRPr sz="2000" b="0" i="0">
                <a:solidFill>
                  <a:schemeClr val="bg1"/>
                </a:solidFill>
                <a:latin typeface="Arial" charset="0"/>
                <a:ea typeface="Arial" charset="0"/>
                <a:cs typeface="Arial" charset="0"/>
              </a:defRPr>
            </a:lvl4pPr>
            <a:lvl5pPr>
              <a:lnSpc>
                <a:spcPct val="100000"/>
              </a:lnSpc>
              <a:defRPr sz="2000" b="0" i="0">
                <a:solidFill>
                  <a:schemeClr val="bg1"/>
                </a:solidFill>
                <a:latin typeface="Arial" charset="0"/>
                <a:ea typeface="Arial" charset="0"/>
                <a:cs typeface="Arial" charset="0"/>
              </a:defRPr>
            </a:lvl5pPr>
          </a:lstStyle>
          <a:p>
            <a:pPr lvl="0"/>
            <a:r>
              <a:rPr lang="en-US" dirty="0"/>
              <a:t>Body copy, Arial 20pt minimum</a:t>
            </a:r>
          </a:p>
          <a:p>
            <a:pPr lvl="0"/>
            <a:r>
              <a:rPr lang="en-US" dirty="0"/>
              <a:t>Bullet points should always be round</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itle 2">
            <a:extLst>
              <a:ext uri="{FF2B5EF4-FFF2-40B4-BE49-F238E27FC236}">
                <a16:creationId xmlns:a16="http://schemas.microsoft.com/office/drawing/2014/main" id="{51371D84-0D7B-9B42-A9F8-7B1AFC6AFF2E}"/>
              </a:ext>
            </a:extLst>
          </p:cNvPr>
          <p:cNvSpPr>
            <a:spLocks noGrp="1"/>
          </p:cNvSpPr>
          <p:nvPr>
            <p:ph type="title" hasCustomPrompt="1"/>
          </p:nvPr>
        </p:nvSpPr>
        <p:spPr>
          <a:xfrm>
            <a:off x="407513" y="220183"/>
            <a:ext cx="4440348" cy="864000"/>
          </a:xfrm>
        </p:spPr>
        <p:txBody>
          <a:bodyPr>
            <a:normAutofit/>
          </a:bodyPr>
          <a:lstStyle>
            <a:lvl1pPr>
              <a:defRPr sz="2000">
                <a:solidFill>
                  <a:schemeClr val="bg1"/>
                </a:solidFill>
              </a:defRPr>
            </a:lvl1pPr>
          </a:lstStyle>
          <a:p>
            <a:r>
              <a:rPr lang="en-GB" dirty="0"/>
              <a:t>Slide title, Arial Bold 20pt</a:t>
            </a:r>
          </a:p>
        </p:txBody>
      </p:sp>
    </p:spTree>
    <p:extLst>
      <p:ext uri="{BB962C8B-B14F-4D97-AF65-F5344CB8AC3E}">
        <p14:creationId xmlns:p14="http://schemas.microsoft.com/office/powerpoint/2010/main" val="133647884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Cover Slide-1">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6DDBE6E-13AE-5647-9207-55C65190A48E}"/>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Subtitle 2"/>
          <p:cNvSpPr>
            <a:spLocks noGrp="1"/>
          </p:cNvSpPr>
          <p:nvPr>
            <p:ph type="subTitle" idx="1"/>
          </p:nvPr>
        </p:nvSpPr>
        <p:spPr>
          <a:xfrm>
            <a:off x="534126" y="5488854"/>
            <a:ext cx="8849156" cy="793414"/>
          </a:xfrm>
          <a:prstGeom prst="rect">
            <a:avLst/>
          </a:prstGeom>
        </p:spPr>
        <p:txBody>
          <a:bodyPr anchor="ctr" anchorCtr="0"/>
          <a:lstStyle>
            <a:lvl1pPr marL="0" indent="0" algn="l">
              <a:buNone/>
              <a:defRPr sz="4000">
                <a:solidFill>
                  <a:schemeClr val="bg1"/>
                </a:solidFill>
                <a:latin typeface="Arial" panose="020B0604020202020204" pitchFamily="34" charset="0"/>
                <a:ea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pic>
        <p:nvPicPr>
          <p:cNvPr id="9" name="Picture 8">
            <a:extLst>
              <a:ext uri="{FF2B5EF4-FFF2-40B4-BE49-F238E27FC236}">
                <a16:creationId xmlns:a16="http://schemas.microsoft.com/office/drawing/2014/main" id="{3EDD96E7-CF9F-7045-8AC3-DD63269B46F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74304" y="250784"/>
            <a:ext cx="1157942" cy="1328738"/>
          </a:xfrm>
          <a:prstGeom prst="rect">
            <a:avLst/>
          </a:prstGeom>
        </p:spPr>
      </p:pic>
      <p:pic>
        <p:nvPicPr>
          <p:cNvPr id="10" name="Picture 9">
            <a:extLst>
              <a:ext uri="{FF2B5EF4-FFF2-40B4-BE49-F238E27FC236}">
                <a16:creationId xmlns:a16="http://schemas.microsoft.com/office/drawing/2014/main" id="{392D47F2-2E78-A74B-9309-BD0564110D08}"/>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958095" y="668596"/>
            <a:ext cx="1881335" cy="549210"/>
          </a:xfrm>
          <a:prstGeom prst="rect">
            <a:avLst/>
          </a:prstGeom>
        </p:spPr>
      </p:pic>
    </p:spTree>
    <p:extLst>
      <p:ext uri="{BB962C8B-B14F-4D97-AF65-F5344CB8AC3E}">
        <p14:creationId xmlns:p14="http://schemas.microsoft.com/office/powerpoint/2010/main" val="46191828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Cover Slide-2">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6DDBE6E-13AE-5647-9207-55C65190A48E}"/>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Subtitle 2"/>
          <p:cNvSpPr>
            <a:spLocks noGrp="1"/>
          </p:cNvSpPr>
          <p:nvPr>
            <p:ph type="subTitle" idx="1"/>
          </p:nvPr>
        </p:nvSpPr>
        <p:spPr>
          <a:xfrm>
            <a:off x="534126" y="5488854"/>
            <a:ext cx="8849156" cy="793414"/>
          </a:xfrm>
          <a:prstGeom prst="rect">
            <a:avLst/>
          </a:prstGeom>
        </p:spPr>
        <p:txBody>
          <a:bodyPr anchor="ctr" anchorCtr="0"/>
          <a:lstStyle>
            <a:lvl1pPr marL="0" indent="0" algn="l">
              <a:buNone/>
              <a:defRPr sz="4000">
                <a:solidFill>
                  <a:schemeClr val="bg1"/>
                </a:solidFill>
                <a:latin typeface="Arial" panose="020B0604020202020204" pitchFamily="34" charset="0"/>
                <a:ea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pic>
        <p:nvPicPr>
          <p:cNvPr id="9" name="Picture 8">
            <a:extLst>
              <a:ext uri="{FF2B5EF4-FFF2-40B4-BE49-F238E27FC236}">
                <a16:creationId xmlns:a16="http://schemas.microsoft.com/office/drawing/2014/main" id="{3EDD96E7-CF9F-7045-8AC3-DD63269B46F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74304" y="250784"/>
            <a:ext cx="1157942" cy="1328738"/>
          </a:xfrm>
          <a:prstGeom prst="rect">
            <a:avLst/>
          </a:prstGeom>
        </p:spPr>
      </p:pic>
      <p:pic>
        <p:nvPicPr>
          <p:cNvPr id="10" name="Picture 9">
            <a:extLst>
              <a:ext uri="{FF2B5EF4-FFF2-40B4-BE49-F238E27FC236}">
                <a16:creationId xmlns:a16="http://schemas.microsoft.com/office/drawing/2014/main" id="{FE525383-08BF-4349-BE6D-DF8947E6617A}"/>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958095" y="668596"/>
            <a:ext cx="1881335" cy="549210"/>
          </a:xfrm>
          <a:prstGeom prst="rect">
            <a:avLst/>
          </a:prstGeom>
        </p:spPr>
      </p:pic>
    </p:spTree>
    <p:extLst>
      <p:ext uri="{BB962C8B-B14F-4D97-AF65-F5344CB8AC3E}">
        <p14:creationId xmlns:p14="http://schemas.microsoft.com/office/powerpoint/2010/main" val="95384032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Cover Slide-3">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6DDBE6E-13AE-5647-9207-55C65190A48E}"/>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Subtitle 2"/>
          <p:cNvSpPr>
            <a:spLocks noGrp="1"/>
          </p:cNvSpPr>
          <p:nvPr>
            <p:ph type="subTitle" idx="1"/>
          </p:nvPr>
        </p:nvSpPr>
        <p:spPr>
          <a:xfrm>
            <a:off x="534126" y="5488854"/>
            <a:ext cx="8849156" cy="793414"/>
          </a:xfrm>
          <a:prstGeom prst="rect">
            <a:avLst/>
          </a:prstGeom>
        </p:spPr>
        <p:txBody>
          <a:bodyPr anchor="ctr" anchorCtr="0"/>
          <a:lstStyle>
            <a:lvl1pPr marL="0" indent="0" algn="l">
              <a:buNone/>
              <a:defRPr sz="4000">
                <a:solidFill>
                  <a:schemeClr val="bg1"/>
                </a:solidFill>
                <a:latin typeface="Arial" panose="020B0604020202020204" pitchFamily="34" charset="0"/>
                <a:ea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pic>
        <p:nvPicPr>
          <p:cNvPr id="9" name="Picture 8">
            <a:extLst>
              <a:ext uri="{FF2B5EF4-FFF2-40B4-BE49-F238E27FC236}">
                <a16:creationId xmlns:a16="http://schemas.microsoft.com/office/drawing/2014/main" id="{3EDD96E7-CF9F-7045-8AC3-DD63269B46F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74304" y="250784"/>
            <a:ext cx="1157942" cy="1328738"/>
          </a:xfrm>
          <a:prstGeom prst="rect">
            <a:avLst/>
          </a:prstGeom>
        </p:spPr>
      </p:pic>
      <p:pic>
        <p:nvPicPr>
          <p:cNvPr id="7" name="Picture 6">
            <a:extLst>
              <a:ext uri="{FF2B5EF4-FFF2-40B4-BE49-F238E27FC236}">
                <a16:creationId xmlns:a16="http://schemas.microsoft.com/office/drawing/2014/main" id="{2984AA94-AC25-7A41-BFBF-ECE54ECEF7E3}"/>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958095" y="668596"/>
            <a:ext cx="1881335" cy="549210"/>
          </a:xfrm>
          <a:prstGeom prst="rect">
            <a:avLst/>
          </a:prstGeom>
        </p:spPr>
      </p:pic>
    </p:spTree>
    <p:extLst>
      <p:ext uri="{BB962C8B-B14F-4D97-AF65-F5344CB8AC3E}">
        <p14:creationId xmlns:p14="http://schemas.microsoft.com/office/powerpoint/2010/main" val="215783686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Cover Slide-4">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6DDBE6E-13AE-5647-9207-55C65190A48E}"/>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Subtitle 2"/>
          <p:cNvSpPr>
            <a:spLocks noGrp="1"/>
          </p:cNvSpPr>
          <p:nvPr>
            <p:ph type="subTitle" idx="1"/>
          </p:nvPr>
        </p:nvSpPr>
        <p:spPr>
          <a:xfrm>
            <a:off x="534126" y="5488854"/>
            <a:ext cx="8849156" cy="793414"/>
          </a:xfrm>
          <a:prstGeom prst="rect">
            <a:avLst/>
          </a:prstGeom>
        </p:spPr>
        <p:txBody>
          <a:bodyPr anchor="ctr" anchorCtr="0"/>
          <a:lstStyle>
            <a:lvl1pPr marL="0" indent="0" algn="l">
              <a:buNone/>
              <a:defRPr sz="4000">
                <a:solidFill>
                  <a:schemeClr val="bg1"/>
                </a:solidFill>
                <a:latin typeface="Arial" panose="020B0604020202020204" pitchFamily="34" charset="0"/>
                <a:ea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pic>
        <p:nvPicPr>
          <p:cNvPr id="9" name="Picture 8">
            <a:extLst>
              <a:ext uri="{FF2B5EF4-FFF2-40B4-BE49-F238E27FC236}">
                <a16:creationId xmlns:a16="http://schemas.microsoft.com/office/drawing/2014/main" id="{3EDD96E7-CF9F-7045-8AC3-DD63269B46F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74304" y="250784"/>
            <a:ext cx="1157942" cy="1328738"/>
          </a:xfrm>
          <a:prstGeom prst="rect">
            <a:avLst/>
          </a:prstGeom>
        </p:spPr>
      </p:pic>
      <p:pic>
        <p:nvPicPr>
          <p:cNvPr id="10" name="Picture 9">
            <a:extLst>
              <a:ext uri="{FF2B5EF4-FFF2-40B4-BE49-F238E27FC236}">
                <a16:creationId xmlns:a16="http://schemas.microsoft.com/office/drawing/2014/main" id="{607F8222-4A39-0244-8717-132046ED8D71}"/>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958095" y="668596"/>
            <a:ext cx="1881335" cy="549210"/>
          </a:xfrm>
          <a:prstGeom prst="rect">
            <a:avLst/>
          </a:prstGeom>
        </p:spPr>
      </p:pic>
    </p:spTree>
    <p:extLst>
      <p:ext uri="{BB962C8B-B14F-4D97-AF65-F5344CB8AC3E}">
        <p14:creationId xmlns:p14="http://schemas.microsoft.com/office/powerpoint/2010/main" val="112360123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2_Title and Content">
    <p:bg>
      <p:bgRef idx="1001">
        <a:schemeClr val="bg1"/>
      </p:bgRef>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389FF86-434E-074B-93FF-07D2FC0362B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795642" y="912042"/>
            <a:ext cx="2396358" cy="681809"/>
          </a:xfrm>
          <a:prstGeom prst="rect">
            <a:avLst/>
          </a:prstGeom>
        </p:spPr>
      </p:pic>
      <p:sp>
        <p:nvSpPr>
          <p:cNvPr id="8" name="Text Placeholder 7">
            <a:extLst>
              <a:ext uri="{FF2B5EF4-FFF2-40B4-BE49-F238E27FC236}">
                <a16:creationId xmlns:a16="http://schemas.microsoft.com/office/drawing/2014/main" id="{C72A0A8D-674A-4202-8AAC-02D4DF51A2B4}"/>
              </a:ext>
            </a:extLst>
          </p:cNvPr>
          <p:cNvSpPr>
            <a:spLocks noGrp="1"/>
          </p:cNvSpPr>
          <p:nvPr>
            <p:ph type="body" sz="quarter" idx="10"/>
          </p:nvPr>
        </p:nvSpPr>
        <p:spPr>
          <a:xfrm>
            <a:off x="1519941" y="2349139"/>
            <a:ext cx="5392738" cy="4114923"/>
          </a:xfrm>
          <a:prstGeom prst="rect">
            <a:avLst/>
          </a:prstGeom>
        </p:spPr>
        <p:txBody>
          <a:bodyPr/>
          <a:lstStyle>
            <a:lvl1pPr>
              <a:defRPr sz="3000">
                <a:solidFill>
                  <a:schemeClr val="tx1">
                    <a:lumMod val="75000"/>
                    <a:lumOff val="25000"/>
                  </a:schemeClr>
                </a:solidFill>
                <a:latin typeface="Arial" panose="020B0604020202020204" pitchFamily="34" charset="0"/>
                <a:ea typeface="Arial" panose="020B0604020202020204" pitchFamily="34" charset="0"/>
                <a:cs typeface="Arial" panose="020B0604020202020204" pitchFamily="34" charset="0"/>
              </a:defRPr>
            </a:lvl1pPr>
            <a:lvl2pPr>
              <a:defRPr sz="2600">
                <a:solidFill>
                  <a:schemeClr val="tx1">
                    <a:lumMod val="75000"/>
                    <a:lumOff val="25000"/>
                  </a:schemeClr>
                </a:solidFill>
                <a:latin typeface="Arial" panose="020B0604020202020204" pitchFamily="34" charset="0"/>
                <a:ea typeface="Arial" panose="020B0604020202020204" pitchFamily="34" charset="0"/>
                <a:cs typeface="Arial" panose="020B0604020202020204" pitchFamily="34" charset="0"/>
              </a:defRPr>
            </a:lvl2pPr>
            <a:lvl3pPr>
              <a:defRPr sz="2200">
                <a:solidFill>
                  <a:schemeClr val="tx1">
                    <a:lumMod val="75000"/>
                    <a:lumOff val="25000"/>
                  </a:schemeClr>
                </a:solidFill>
                <a:latin typeface="Arial" panose="020B0604020202020204" pitchFamily="34" charset="0"/>
                <a:ea typeface="Arial" panose="020B0604020202020204" pitchFamily="34" charset="0"/>
                <a:cs typeface="Arial" panose="020B0604020202020204" pitchFamily="34" charset="0"/>
              </a:defRPr>
            </a:lvl3pPr>
            <a:lvl4pPr>
              <a:defRPr sz="2000">
                <a:solidFill>
                  <a:schemeClr val="tx1">
                    <a:lumMod val="75000"/>
                    <a:lumOff val="25000"/>
                  </a:schemeClr>
                </a:solidFill>
                <a:latin typeface="Arial" panose="020B0604020202020204" pitchFamily="34" charset="0"/>
                <a:ea typeface="Arial" panose="020B0604020202020204" pitchFamily="34" charset="0"/>
                <a:cs typeface="Arial" panose="020B0604020202020204" pitchFamily="34" charset="0"/>
              </a:defRPr>
            </a:lvl4pPr>
            <a:lvl5pPr>
              <a:defRPr sz="2000">
                <a:solidFill>
                  <a:schemeClr val="tx1">
                    <a:lumMod val="75000"/>
                    <a:lumOff val="25000"/>
                  </a:schemeClr>
                </a:solidFill>
                <a:latin typeface="Arial" panose="020B0604020202020204" pitchFamily="34" charset="0"/>
                <a:ea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 name="Text Placeholder 2">
            <a:extLst>
              <a:ext uri="{FF2B5EF4-FFF2-40B4-BE49-F238E27FC236}">
                <a16:creationId xmlns:a16="http://schemas.microsoft.com/office/drawing/2014/main" id="{1388823A-8D17-467C-8D44-4DEBC2F18922}"/>
              </a:ext>
            </a:extLst>
          </p:cNvPr>
          <p:cNvSpPr>
            <a:spLocks noGrp="1"/>
          </p:cNvSpPr>
          <p:nvPr>
            <p:ph type="body" sz="quarter" idx="11" hasCustomPrompt="1"/>
          </p:nvPr>
        </p:nvSpPr>
        <p:spPr>
          <a:xfrm>
            <a:off x="1519941" y="1252947"/>
            <a:ext cx="5781900" cy="1096192"/>
          </a:xfrm>
          <a:prstGeom prst="rect">
            <a:avLst/>
          </a:prstGeom>
        </p:spPr>
        <p:txBody>
          <a:bodyPr anchor="ctr"/>
          <a:lstStyle>
            <a:lvl1pPr marL="0" indent="0">
              <a:buNone/>
              <a:defRPr sz="4000" b="1" i="0">
                <a:solidFill>
                  <a:srgbClr val="C00000"/>
                </a:solidFill>
                <a:latin typeface="Arial" panose="020B0604020202020204" pitchFamily="34" charset="0"/>
                <a:cs typeface="Arial" panose="020B0604020202020204" pitchFamily="34" charset="0"/>
              </a:defRPr>
            </a:lvl1pPr>
          </a:lstStyle>
          <a:p>
            <a:pPr lvl="0"/>
            <a:r>
              <a:rPr lang="en-GB" dirty="0"/>
              <a:t>Title here</a:t>
            </a:r>
          </a:p>
        </p:txBody>
      </p:sp>
      <p:pic>
        <p:nvPicPr>
          <p:cNvPr id="11" name="Picture 10">
            <a:extLst>
              <a:ext uri="{FF2B5EF4-FFF2-40B4-BE49-F238E27FC236}">
                <a16:creationId xmlns:a16="http://schemas.microsoft.com/office/drawing/2014/main" id="{9ABF65C7-FEDF-9940-953A-2B0C1458C24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5942" y="196248"/>
            <a:ext cx="757050" cy="868715"/>
          </a:xfrm>
          <a:prstGeom prst="rect">
            <a:avLst/>
          </a:prstGeom>
        </p:spPr>
      </p:pic>
      <p:pic>
        <p:nvPicPr>
          <p:cNvPr id="2" name="Picture 1">
            <a:extLst>
              <a:ext uri="{FF2B5EF4-FFF2-40B4-BE49-F238E27FC236}">
                <a16:creationId xmlns:a16="http://schemas.microsoft.com/office/drawing/2014/main" id="{24ACDF25-3CCC-7848-B0F7-690DC00F82B0}"/>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0" y="1446575"/>
            <a:ext cx="1292992" cy="686902"/>
          </a:xfrm>
          <a:prstGeom prst="rect">
            <a:avLst/>
          </a:prstGeom>
        </p:spPr>
      </p:pic>
      <p:pic>
        <p:nvPicPr>
          <p:cNvPr id="4" name="Picture 3">
            <a:extLst>
              <a:ext uri="{FF2B5EF4-FFF2-40B4-BE49-F238E27FC236}">
                <a16:creationId xmlns:a16="http://schemas.microsoft.com/office/drawing/2014/main" id="{4ED6B2E4-4096-C240-B631-175CD778A58E}"/>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2626716" y="215912"/>
            <a:ext cx="9261079" cy="6361869"/>
          </a:xfrm>
          <a:prstGeom prst="rect">
            <a:avLst/>
          </a:prstGeom>
        </p:spPr>
      </p:pic>
      <p:pic>
        <p:nvPicPr>
          <p:cNvPr id="15" name="Picture 14">
            <a:extLst>
              <a:ext uri="{FF2B5EF4-FFF2-40B4-BE49-F238E27FC236}">
                <a16:creationId xmlns:a16="http://schemas.microsoft.com/office/drawing/2014/main" id="{A492DC5E-05F4-3C44-A9C6-DF6BF5F006F6}"/>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535942" y="6208490"/>
            <a:ext cx="1616220" cy="471816"/>
          </a:xfrm>
          <a:prstGeom prst="rect">
            <a:avLst/>
          </a:prstGeom>
        </p:spPr>
      </p:pic>
    </p:spTree>
    <p:extLst>
      <p:ext uri="{BB962C8B-B14F-4D97-AF65-F5344CB8AC3E}">
        <p14:creationId xmlns:p14="http://schemas.microsoft.com/office/powerpoint/2010/main" val="1006958272"/>
      </p:ext>
    </p:extLst>
  </p:cSld>
  <p:clrMapOvr>
    <a:overrideClrMapping bg1="lt1" tx1="dk1" bg2="lt2" tx2="dk2" accent1="accent1" accent2="accent2" accent3="accent3" accent4="accent4" accent5="accent5" accent6="accent6" hlink="hlink" folHlink="folHlink"/>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Blank with graphics">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99571AC-A43E-744B-A95E-5D4FC81B0EF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795642" y="912042"/>
            <a:ext cx="2396358" cy="681809"/>
          </a:xfrm>
          <a:prstGeom prst="rect">
            <a:avLst/>
          </a:prstGeom>
        </p:spPr>
      </p:pic>
      <p:pic>
        <p:nvPicPr>
          <p:cNvPr id="10" name="Picture 9">
            <a:extLst>
              <a:ext uri="{FF2B5EF4-FFF2-40B4-BE49-F238E27FC236}">
                <a16:creationId xmlns:a16="http://schemas.microsoft.com/office/drawing/2014/main" id="{5A7FD6B0-1391-2642-A449-BF4D670D4AB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1446575"/>
            <a:ext cx="1292992" cy="686902"/>
          </a:xfrm>
          <a:prstGeom prst="rect">
            <a:avLst/>
          </a:prstGeom>
        </p:spPr>
      </p:pic>
      <p:pic>
        <p:nvPicPr>
          <p:cNvPr id="7" name="Picture 6">
            <a:extLst>
              <a:ext uri="{FF2B5EF4-FFF2-40B4-BE49-F238E27FC236}">
                <a16:creationId xmlns:a16="http://schemas.microsoft.com/office/drawing/2014/main" id="{4121AE27-5D90-354D-803C-68B0C62410BA}"/>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535942" y="196248"/>
            <a:ext cx="757050" cy="868715"/>
          </a:xfrm>
          <a:prstGeom prst="rect">
            <a:avLst/>
          </a:prstGeom>
        </p:spPr>
      </p:pic>
      <p:pic>
        <p:nvPicPr>
          <p:cNvPr id="12" name="Picture 11">
            <a:extLst>
              <a:ext uri="{FF2B5EF4-FFF2-40B4-BE49-F238E27FC236}">
                <a16:creationId xmlns:a16="http://schemas.microsoft.com/office/drawing/2014/main" id="{8C2F9FB3-B5FB-8B45-AD81-53A962A73C73}"/>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2626716" y="215912"/>
            <a:ext cx="9261079" cy="6361869"/>
          </a:xfrm>
          <a:prstGeom prst="rect">
            <a:avLst/>
          </a:prstGeom>
        </p:spPr>
      </p:pic>
      <p:pic>
        <p:nvPicPr>
          <p:cNvPr id="13" name="Picture 12">
            <a:extLst>
              <a:ext uri="{FF2B5EF4-FFF2-40B4-BE49-F238E27FC236}">
                <a16:creationId xmlns:a16="http://schemas.microsoft.com/office/drawing/2014/main" id="{2A24C047-AF3F-2E4E-A193-AC9A0F8D061E}"/>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535942" y="6208490"/>
            <a:ext cx="1616220" cy="471816"/>
          </a:xfrm>
          <a:prstGeom prst="rect">
            <a:avLst/>
          </a:prstGeom>
        </p:spPr>
      </p:pic>
    </p:spTree>
    <p:extLst>
      <p:ext uri="{BB962C8B-B14F-4D97-AF65-F5344CB8AC3E}">
        <p14:creationId xmlns:p14="http://schemas.microsoft.com/office/powerpoint/2010/main" val="78062474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2_Divider Slide Blue">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CB68AD5-F0C9-754C-86AF-088148D4B547}"/>
              </a:ext>
            </a:extLst>
          </p:cNvPr>
          <p:cNvSpPr/>
          <p:nvPr userDrawn="1"/>
        </p:nvSpPr>
        <p:spPr>
          <a:xfrm>
            <a:off x="0" y="1790026"/>
            <a:ext cx="12191999" cy="4246980"/>
          </a:xfrm>
          <a:prstGeom prst="rect">
            <a:avLst/>
          </a:prstGeom>
          <a:solidFill>
            <a:srgbClr val="2F9C47"/>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D0149E9F-57A1-7144-A0CC-383C1E9FB65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795642" y="912042"/>
            <a:ext cx="2396358" cy="681809"/>
          </a:xfrm>
          <a:prstGeom prst="rect">
            <a:avLst/>
          </a:prstGeom>
        </p:spPr>
      </p:pic>
      <p:sp>
        <p:nvSpPr>
          <p:cNvPr id="12" name="Text Placeholder 2">
            <a:extLst>
              <a:ext uri="{FF2B5EF4-FFF2-40B4-BE49-F238E27FC236}">
                <a16:creationId xmlns:a16="http://schemas.microsoft.com/office/drawing/2014/main" id="{70B16CFC-648D-F841-B825-84F68D2CC954}"/>
              </a:ext>
            </a:extLst>
          </p:cNvPr>
          <p:cNvSpPr>
            <a:spLocks noGrp="1"/>
          </p:cNvSpPr>
          <p:nvPr>
            <p:ph type="body" sz="quarter" idx="11" hasCustomPrompt="1"/>
          </p:nvPr>
        </p:nvSpPr>
        <p:spPr>
          <a:xfrm>
            <a:off x="1519941" y="2302879"/>
            <a:ext cx="5781900" cy="1096192"/>
          </a:xfrm>
          <a:prstGeom prst="rect">
            <a:avLst/>
          </a:prstGeom>
        </p:spPr>
        <p:txBody>
          <a:bodyPr anchor="ctr"/>
          <a:lstStyle>
            <a:lvl1pPr marL="0" indent="0">
              <a:buNone/>
              <a:defRPr sz="4000" b="1" i="0">
                <a:solidFill>
                  <a:schemeClr val="bg1"/>
                </a:solidFill>
                <a:latin typeface="Arial" panose="020B0604020202020204" pitchFamily="34" charset="0"/>
                <a:cs typeface="Arial" panose="020B0604020202020204" pitchFamily="34" charset="0"/>
              </a:defRPr>
            </a:lvl1pPr>
          </a:lstStyle>
          <a:p>
            <a:pPr lvl="0"/>
            <a:r>
              <a:rPr lang="en-GB" dirty="0"/>
              <a:t>Divider Slide Title here</a:t>
            </a:r>
          </a:p>
        </p:txBody>
      </p:sp>
      <p:pic>
        <p:nvPicPr>
          <p:cNvPr id="14" name="Picture 13">
            <a:extLst>
              <a:ext uri="{FF2B5EF4-FFF2-40B4-BE49-F238E27FC236}">
                <a16:creationId xmlns:a16="http://schemas.microsoft.com/office/drawing/2014/main" id="{298C02A3-D3F1-A24F-8A41-069A053E6B5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2496507"/>
            <a:ext cx="1292992" cy="686902"/>
          </a:xfrm>
          <a:prstGeom prst="rect">
            <a:avLst/>
          </a:prstGeom>
        </p:spPr>
      </p:pic>
      <p:pic>
        <p:nvPicPr>
          <p:cNvPr id="11" name="Picture 10">
            <a:extLst>
              <a:ext uri="{FF2B5EF4-FFF2-40B4-BE49-F238E27FC236}">
                <a16:creationId xmlns:a16="http://schemas.microsoft.com/office/drawing/2014/main" id="{24331C5A-1958-D447-836C-9B0D6F86E391}"/>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626716" y="215912"/>
            <a:ext cx="9261079" cy="6361869"/>
          </a:xfrm>
          <a:prstGeom prst="rect">
            <a:avLst/>
          </a:prstGeom>
        </p:spPr>
      </p:pic>
      <p:pic>
        <p:nvPicPr>
          <p:cNvPr id="15" name="Picture 14">
            <a:extLst>
              <a:ext uri="{FF2B5EF4-FFF2-40B4-BE49-F238E27FC236}">
                <a16:creationId xmlns:a16="http://schemas.microsoft.com/office/drawing/2014/main" id="{435A2DFB-4AFB-B94E-A29E-C4A8E7EBB675}"/>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535942" y="6208490"/>
            <a:ext cx="1616220" cy="471816"/>
          </a:xfrm>
          <a:prstGeom prst="rect">
            <a:avLst/>
          </a:prstGeom>
        </p:spPr>
      </p:pic>
      <p:pic>
        <p:nvPicPr>
          <p:cNvPr id="17" name="Picture 16">
            <a:extLst>
              <a:ext uri="{FF2B5EF4-FFF2-40B4-BE49-F238E27FC236}">
                <a16:creationId xmlns:a16="http://schemas.microsoft.com/office/drawing/2014/main" id="{AAE48E8E-9675-2B4F-8E69-204691B0DC89}"/>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535942" y="196248"/>
            <a:ext cx="757050" cy="868715"/>
          </a:xfrm>
          <a:prstGeom prst="rect">
            <a:avLst/>
          </a:prstGeom>
        </p:spPr>
      </p:pic>
    </p:spTree>
    <p:extLst>
      <p:ext uri="{BB962C8B-B14F-4D97-AF65-F5344CB8AC3E}">
        <p14:creationId xmlns:p14="http://schemas.microsoft.com/office/powerpoint/2010/main" val="2857343917"/>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Blank with logo">
    <p:bg>
      <p:bgPr>
        <a:solidFill>
          <a:schemeClr val="bg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F23CC8EA-A485-4F0F-9260-934B087527E0}"/>
              </a:ext>
            </a:extLst>
          </p:cNvPr>
          <p:cNvCxnSpPr/>
          <p:nvPr userDrawn="1"/>
        </p:nvCxnSpPr>
        <p:spPr>
          <a:xfrm>
            <a:off x="0" y="2683564"/>
            <a:ext cx="12192000" cy="0"/>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3367D326-4EB6-5E43-94DE-989C76ED9BD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35942" y="196248"/>
            <a:ext cx="757050" cy="868715"/>
          </a:xfrm>
          <a:prstGeom prst="rect">
            <a:avLst/>
          </a:prstGeom>
        </p:spPr>
      </p:pic>
      <p:pic>
        <p:nvPicPr>
          <p:cNvPr id="9" name="Picture 8">
            <a:extLst>
              <a:ext uri="{FF2B5EF4-FFF2-40B4-BE49-F238E27FC236}">
                <a16:creationId xmlns:a16="http://schemas.microsoft.com/office/drawing/2014/main" id="{F916400A-46C7-2F46-B5DB-7D3CF776F73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5942" y="6208490"/>
            <a:ext cx="1616220" cy="471816"/>
          </a:xfrm>
          <a:prstGeom prst="rect">
            <a:avLst/>
          </a:prstGeom>
        </p:spPr>
      </p:pic>
    </p:spTree>
    <p:extLst>
      <p:ext uri="{BB962C8B-B14F-4D97-AF65-F5344CB8AC3E}">
        <p14:creationId xmlns:p14="http://schemas.microsoft.com/office/powerpoint/2010/main" val="197830535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F23CC8EA-A485-4F0F-9260-934B087527E0}"/>
              </a:ext>
            </a:extLst>
          </p:cNvPr>
          <p:cNvCxnSpPr/>
          <p:nvPr userDrawn="1"/>
        </p:nvCxnSpPr>
        <p:spPr>
          <a:xfrm>
            <a:off x="0" y="2683564"/>
            <a:ext cx="12192000" cy="0"/>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7897355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End Slide">
    <p:bg>
      <p:bgPr>
        <a:solidFill>
          <a:schemeClr val="bg1"/>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1C715908-54ED-724E-9BD8-E6F2E25B287F}"/>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1F246639-CDE1-6E42-966E-203051B7708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74304" y="250784"/>
            <a:ext cx="1157942" cy="1328738"/>
          </a:xfrm>
          <a:prstGeom prst="rect">
            <a:avLst/>
          </a:prstGeom>
        </p:spPr>
      </p:pic>
      <p:sp>
        <p:nvSpPr>
          <p:cNvPr id="4" name="TextBox 3">
            <a:extLst>
              <a:ext uri="{FF2B5EF4-FFF2-40B4-BE49-F238E27FC236}">
                <a16:creationId xmlns:a16="http://schemas.microsoft.com/office/drawing/2014/main" id="{7094BF36-B8E8-434B-A864-026415148C91}"/>
              </a:ext>
            </a:extLst>
          </p:cNvPr>
          <p:cNvSpPr txBox="1"/>
          <p:nvPr userDrawn="1"/>
        </p:nvSpPr>
        <p:spPr>
          <a:xfrm>
            <a:off x="2781008" y="448773"/>
            <a:ext cx="6540791" cy="954107"/>
          </a:xfrm>
          <a:prstGeom prst="rect">
            <a:avLst/>
          </a:prstGeom>
          <a:noFill/>
        </p:spPr>
        <p:txBody>
          <a:bodyPr wrap="square" rtlCol="0">
            <a:spAutoFit/>
          </a:bodyPr>
          <a:lstStyle/>
          <a:p>
            <a:pPr algn="l"/>
            <a:r>
              <a:rPr lang="en-GB" sz="2800" b="1" i="0" u="none" strike="noStrike" kern="1200" dirty="0">
                <a:solidFill>
                  <a:srgbClr val="BE1E2D"/>
                </a:solidFill>
                <a:effectLst/>
                <a:latin typeface="+mn-lt"/>
                <a:ea typeface="+mn-ea"/>
                <a:cs typeface="+mn-cs"/>
              </a:rPr>
              <a:t>Transforming Foundation Industries Research and Innovation Hub</a:t>
            </a:r>
            <a:endParaRPr lang="en-US" sz="2800" b="1" dirty="0">
              <a:solidFill>
                <a:srgbClr val="BE1E2D"/>
              </a:solidFill>
            </a:endParaRPr>
          </a:p>
        </p:txBody>
      </p:sp>
      <p:pic>
        <p:nvPicPr>
          <p:cNvPr id="7" name="Picture 6">
            <a:extLst>
              <a:ext uri="{FF2B5EF4-FFF2-40B4-BE49-F238E27FC236}">
                <a16:creationId xmlns:a16="http://schemas.microsoft.com/office/drawing/2014/main" id="{64D6A6EE-E55C-C740-A412-0F6723810526}"/>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958095" y="668596"/>
            <a:ext cx="1881335" cy="549210"/>
          </a:xfrm>
          <a:prstGeom prst="rect">
            <a:avLst/>
          </a:prstGeom>
        </p:spPr>
      </p:pic>
    </p:spTree>
    <p:extLst>
      <p:ext uri="{BB962C8B-B14F-4D97-AF65-F5344CB8AC3E}">
        <p14:creationId xmlns:p14="http://schemas.microsoft.com/office/powerpoint/2010/main" val="114522180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Red impact slide">
    <p:spTree>
      <p:nvGrpSpPr>
        <p:cNvPr id="1" name=""/>
        <p:cNvGrpSpPr/>
        <p:nvPr/>
      </p:nvGrpSpPr>
      <p:grpSpPr>
        <a:xfrm>
          <a:off x="0" y="0"/>
          <a:ext cx="0" cy="0"/>
          <a:chOff x="0" y="0"/>
          <a:chExt cx="0" cy="0"/>
        </a:xfrm>
      </p:grpSpPr>
      <p:sp>
        <p:nvSpPr>
          <p:cNvPr id="2" name="Rectangle 1"/>
          <p:cNvSpPr/>
          <p:nvPr userDrawn="1"/>
        </p:nvSpPr>
        <p:spPr>
          <a:xfrm>
            <a:off x="0" y="1"/>
            <a:ext cx="5231904" cy="6857999"/>
          </a:xfrm>
          <a:prstGeom prst="rect">
            <a:avLst/>
          </a:prstGeom>
          <a:solidFill>
            <a:srgbClr val="820E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Content Placeholder 2"/>
          <p:cNvSpPr>
            <a:spLocks noGrp="1"/>
          </p:cNvSpPr>
          <p:nvPr>
            <p:ph sz="quarter" idx="18" hasCustomPrompt="1"/>
          </p:nvPr>
        </p:nvSpPr>
        <p:spPr>
          <a:xfrm>
            <a:off x="5231904" y="1"/>
            <a:ext cx="6960096" cy="6857999"/>
          </a:xfrm>
          <a:prstGeom prst="rect">
            <a:avLst/>
          </a:prstGeom>
        </p:spPr>
        <p:txBody>
          <a:bodyPr/>
          <a:lstStyle>
            <a:lvl1pPr>
              <a:defRPr b="0" i="0">
                <a:latin typeface="Arial" charset="0"/>
                <a:ea typeface="Arial" charset="0"/>
                <a:cs typeface="Arial" charset="0"/>
              </a:defRPr>
            </a:lvl1pPr>
            <a:lvl2pPr>
              <a:defRPr b="0" i="0">
                <a:latin typeface="Arial" charset="0"/>
                <a:ea typeface="Arial" charset="0"/>
                <a:cs typeface="Arial" charset="0"/>
              </a:defRPr>
            </a:lvl2pPr>
            <a:lvl3pPr>
              <a:defRPr b="0" i="0">
                <a:latin typeface="Arial" charset="0"/>
                <a:ea typeface="Arial" charset="0"/>
                <a:cs typeface="Arial" charset="0"/>
              </a:defRPr>
            </a:lvl3pPr>
            <a:lvl4pPr>
              <a:defRPr b="0" i="0">
                <a:latin typeface="Arial" charset="0"/>
                <a:ea typeface="Arial" charset="0"/>
                <a:cs typeface="Arial" charset="0"/>
              </a:defRPr>
            </a:lvl4pPr>
            <a:lvl5pPr>
              <a:defRPr b="0" i="0">
                <a:latin typeface="Arial" charset="0"/>
                <a:ea typeface="Arial" charset="0"/>
                <a:cs typeface="Arial" charset="0"/>
              </a:defRPr>
            </a:lvl5pPr>
          </a:lstStyle>
          <a:p>
            <a:pPr lvl="0"/>
            <a:r>
              <a:rPr lang="en-US" dirty="0"/>
              <a:t>Image/media area</a:t>
            </a:r>
          </a:p>
        </p:txBody>
      </p:sp>
      <p:sp>
        <p:nvSpPr>
          <p:cNvPr id="6" name="Text Placeholder 8">
            <a:extLst>
              <a:ext uri="{FF2B5EF4-FFF2-40B4-BE49-F238E27FC236}">
                <a16:creationId xmlns:a16="http://schemas.microsoft.com/office/drawing/2014/main" id="{0B243509-644F-0841-B172-73C9CD99CD47}"/>
              </a:ext>
            </a:extLst>
          </p:cNvPr>
          <p:cNvSpPr>
            <a:spLocks noGrp="1"/>
          </p:cNvSpPr>
          <p:nvPr>
            <p:ph type="body" sz="quarter" idx="14" hasCustomPrompt="1"/>
          </p:nvPr>
        </p:nvSpPr>
        <p:spPr>
          <a:xfrm>
            <a:off x="407368" y="1268760"/>
            <a:ext cx="4440493" cy="5112566"/>
          </a:xfrm>
          <a:prstGeom prst="rect">
            <a:avLst/>
          </a:prstGeom>
        </p:spPr>
        <p:txBody>
          <a:bodyPr anchor="t" anchorCtr="0">
            <a:normAutofit/>
          </a:bodyPr>
          <a:lstStyle>
            <a:lvl1pPr marL="257175" indent="-257175">
              <a:lnSpc>
                <a:spcPct val="100000"/>
              </a:lnSpc>
              <a:buFont typeface="Arial" panose="020B0604020202020204" pitchFamily="34" charset="0"/>
              <a:buChar char="•"/>
              <a:defRPr sz="2000" b="0">
                <a:solidFill>
                  <a:schemeClr val="bg1"/>
                </a:solidFill>
                <a:latin typeface="Arial" charset="0"/>
                <a:ea typeface="Arial" charset="0"/>
                <a:cs typeface="Arial" charset="0"/>
              </a:defRPr>
            </a:lvl1pPr>
            <a:lvl2pPr>
              <a:lnSpc>
                <a:spcPct val="100000"/>
              </a:lnSpc>
              <a:defRPr sz="2000" b="0" i="0">
                <a:solidFill>
                  <a:schemeClr val="bg1"/>
                </a:solidFill>
                <a:latin typeface="Arial" charset="0"/>
                <a:ea typeface="Arial" charset="0"/>
                <a:cs typeface="Arial" charset="0"/>
              </a:defRPr>
            </a:lvl2pPr>
            <a:lvl3pPr>
              <a:lnSpc>
                <a:spcPct val="100000"/>
              </a:lnSpc>
              <a:defRPr sz="2000" b="0" i="0">
                <a:solidFill>
                  <a:schemeClr val="bg1"/>
                </a:solidFill>
                <a:latin typeface="Arial" charset="0"/>
                <a:ea typeface="Arial" charset="0"/>
                <a:cs typeface="Arial" charset="0"/>
              </a:defRPr>
            </a:lvl3pPr>
            <a:lvl4pPr>
              <a:lnSpc>
                <a:spcPct val="100000"/>
              </a:lnSpc>
              <a:defRPr sz="2000" b="0" i="0">
                <a:solidFill>
                  <a:schemeClr val="bg1"/>
                </a:solidFill>
                <a:latin typeface="Arial" charset="0"/>
                <a:ea typeface="Arial" charset="0"/>
                <a:cs typeface="Arial" charset="0"/>
              </a:defRPr>
            </a:lvl4pPr>
            <a:lvl5pPr>
              <a:lnSpc>
                <a:spcPct val="100000"/>
              </a:lnSpc>
              <a:defRPr sz="2000" b="0" i="0">
                <a:solidFill>
                  <a:schemeClr val="bg1"/>
                </a:solidFill>
                <a:latin typeface="Arial" charset="0"/>
                <a:ea typeface="Arial" charset="0"/>
                <a:cs typeface="Arial" charset="0"/>
              </a:defRPr>
            </a:lvl5pPr>
          </a:lstStyle>
          <a:p>
            <a:pPr lvl="0"/>
            <a:r>
              <a:rPr lang="en-US" dirty="0"/>
              <a:t>Body copy, Arial 20pt minimum</a:t>
            </a:r>
          </a:p>
          <a:p>
            <a:pPr lvl="0"/>
            <a:r>
              <a:rPr lang="en-US" dirty="0"/>
              <a:t>Bullet points should always be round</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itle 2">
            <a:extLst>
              <a:ext uri="{FF2B5EF4-FFF2-40B4-BE49-F238E27FC236}">
                <a16:creationId xmlns:a16="http://schemas.microsoft.com/office/drawing/2014/main" id="{73BD9BFF-6DA2-8348-A61E-2244D1B038A6}"/>
              </a:ext>
            </a:extLst>
          </p:cNvPr>
          <p:cNvSpPr>
            <a:spLocks noGrp="1"/>
          </p:cNvSpPr>
          <p:nvPr>
            <p:ph type="title" hasCustomPrompt="1"/>
          </p:nvPr>
        </p:nvSpPr>
        <p:spPr>
          <a:xfrm>
            <a:off x="407513" y="220183"/>
            <a:ext cx="4440348" cy="864000"/>
          </a:xfrm>
        </p:spPr>
        <p:txBody>
          <a:bodyPr>
            <a:normAutofit/>
          </a:bodyPr>
          <a:lstStyle>
            <a:lvl1pPr>
              <a:defRPr sz="2000">
                <a:solidFill>
                  <a:schemeClr val="bg1"/>
                </a:solidFill>
              </a:defRPr>
            </a:lvl1pPr>
          </a:lstStyle>
          <a:p>
            <a:r>
              <a:rPr lang="en-GB" dirty="0"/>
              <a:t>Slide title, Arial Bold 20pt</a:t>
            </a:r>
          </a:p>
        </p:txBody>
      </p:sp>
    </p:spTree>
    <p:extLst>
      <p:ext uri="{BB962C8B-B14F-4D97-AF65-F5344CB8AC3E}">
        <p14:creationId xmlns:p14="http://schemas.microsoft.com/office/powerpoint/2010/main" val="1498051664"/>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userDrawn="1">
  <p:cSld name="1_Blank with logo">
    <p:bg>
      <p:bgPr>
        <a:solidFill>
          <a:schemeClr val="bg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F23CC8EA-A485-4F0F-9260-934B087527E0}"/>
              </a:ext>
            </a:extLst>
          </p:cNvPr>
          <p:cNvCxnSpPr/>
          <p:nvPr userDrawn="1"/>
        </p:nvCxnSpPr>
        <p:spPr>
          <a:xfrm>
            <a:off x="0" y="2683564"/>
            <a:ext cx="12192000" cy="0"/>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3367D326-4EB6-5E43-94DE-989C76ED9BD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35942" y="196248"/>
            <a:ext cx="757050" cy="868715"/>
          </a:xfrm>
          <a:prstGeom prst="rect">
            <a:avLst/>
          </a:prstGeom>
        </p:spPr>
      </p:pic>
      <p:pic>
        <p:nvPicPr>
          <p:cNvPr id="9" name="Picture 8">
            <a:extLst>
              <a:ext uri="{FF2B5EF4-FFF2-40B4-BE49-F238E27FC236}">
                <a16:creationId xmlns:a16="http://schemas.microsoft.com/office/drawing/2014/main" id="{F916400A-46C7-2F46-B5DB-7D3CF776F73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5942" y="6208490"/>
            <a:ext cx="1616220" cy="471816"/>
          </a:xfrm>
          <a:prstGeom prst="rect">
            <a:avLst/>
          </a:prstGeom>
        </p:spPr>
      </p:pic>
      <p:sp>
        <p:nvSpPr>
          <p:cNvPr id="5" name="Text Placeholder 2">
            <a:extLst>
              <a:ext uri="{FF2B5EF4-FFF2-40B4-BE49-F238E27FC236}">
                <a16:creationId xmlns:a16="http://schemas.microsoft.com/office/drawing/2014/main" id="{FBA881D3-8996-494F-9B6F-8C9182A7620B}"/>
              </a:ext>
            </a:extLst>
          </p:cNvPr>
          <p:cNvSpPr>
            <a:spLocks noGrp="1"/>
          </p:cNvSpPr>
          <p:nvPr>
            <p:ph type="body" sz="quarter" idx="11" hasCustomPrompt="1"/>
          </p:nvPr>
        </p:nvSpPr>
        <p:spPr>
          <a:xfrm>
            <a:off x="1513844" y="196248"/>
            <a:ext cx="9227307" cy="868716"/>
          </a:xfrm>
          <a:prstGeom prst="rect">
            <a:avLst/>
          </a:prstGeom>
        </p:spPr>
        <p:txBody>
          <a:bodyPr anchor="ctr"/>
          <a:lstStyle>
            <a:lvl1pPr marL="0" indent="0">
              <a:buNone/>
              <a:defRPr sz="4000" b="1" i="0">
                <a:solidFill>
                  <a:srgbClr val="C00000"/>
                </a:solidFill>
                <a:latin typeface="Arial" panose="020B0604020202020204" pitchFamily="34" charset="0"/>
                <a:cs typeface="Arial" panose="020B0604020202020204" pitchFamily="34" charset="0"/>
              </a:defRPr>
            </a:lvl1pPr>
          </a:lstStyle>
          <a:p>
            <a:pPr lvl="0"/>
            <a:r>
              <a:rPr lang="en-GB" dirty="0"/>
              <a:t>Title here</a:t>
            </a:r>
          </a:p>
        </p:txBody>
      </p:sp>
    </p:spTree>
    <p:extLst>
      <p:ext uri="{BB962C8B-B14F-4D97-AF65-F5344CB8AC3E}">
        <p14:creationId xmlns:p14="http://schemas.microsoft.com/office/powerpoint/2010/main" val="112236993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Opening slide">
    <p:spTree>
      <p:nvGrpSpPr>
        <p:cNvPr id="1" name=""/>
        <p:cNvGrpSpPr/>
        <p:nvPr/>
      </p:nvGrpSpPr>
      <p:grpSpPr>
        <a:xfrm>
          <a:off x="0" y="0"/>
          <a:ext cx="0" cy="0"/>
          <a:chOff x="0" y="0"/>
          <a:chExt cx="0" cy="0"/>
        </a:xfrm>
      </p:grpSpPr>
      <p:sp>
        <p:nvSpPr>
          <p:cNvPr id="11" name="Text Placeholder 8"/>
          <p:cNvSpPr>
            <a:spLocks noGrp="1"/>
          </p:cNvSpPr>
          <p:nvPr>
            <p:ph type="body" sz="quarter" idx="11" hasCustomPrompt="1"/>
          </p:nvPr>
        </p:nvSpPr>
        <p:spPr>
          <a:xfrm>
            <a:off x="4871864" y="4149080"/>
            <a:ext cx="6264696" cy="792088"/>
          </a:xfrm>
          <a:prstGeom prst="rect">
            <a:avLst/>
          </a:prstGeom>
        </p:spPr>
        <p:txBody>
          <a:bodyPr anchor="ctr">
            <a:normAutofit/>
          </a:bodyPr>
          <a:lstStyle>
            <a:lvl1pPr marL="0" indent="0">
              <a:buNone/>
              <a:defRPr sz="2400" b="1" i="0">
                <a:solidFill>
                  <a:srgbClr val="633E88"/>
                </a:solidFill>
                <a:latin typeface="Arial" charset="0"/>
                <a:ea typeface="Arial" charset="0"/>
                <a:cs typeface="Arial" charset="0"/>
              </a:defRPr>
            </a:lvl1pPr>
          </a:lstStyle>
          <a:p>
            <a:pPr lvl="0"/>
            <a:r>
              <a:rPr lang="en-GB" dirty="0"/>
              <a:t>Presenter’s Name and Title, </a:t>
            </a:r>
            <a:br>
              <a:rPr lang="en-GB" dirty="0"/>
            </a:br>
            <a:r>
              <a:rPr lang="en-GB" dirty="0"/>
              <a:t>Arial Bold 22pt</a:t>
            </a:r>
            <a:endParaRPr lang="en-US" dirty="0"/>
          </a:p>
        </p:txBody>
      </p:sp>
      <p:sp>
        <p:nvSpPr>
          <p:cNvPr id="13" name="Text Placeholder 8"/>
          <p:cNvSpPr>
            <a:spLocks noGrp="1"/>
          </p:cNvSpPr>
          <p:nvPr>
            <p:ph type="body" sz="quarter" idx="12" hasCustomPrompt="1"/>
          </p:nvPr>
        </p:nvSpPr>
        <p:spPr>
          <a:xfrm>
            <a:off x="4873469" y="5229200"/>
            <a:ext cx="6264696" cy="504056"/>
          </a:xfrm>
          <a:prstGeom prst="rect">
            <a:avLst/>
          </a:prstGeom>
        </p:spPr>
        <p:txBody>
          <a:bodyPr anchor="ctr">
            <a:normAutofit/>
          </a:bodyPr>
          <a:lstStyle>
            <a:lvl1pPr marL="0" indent="0">
              <a:buNone/>
              <a:defRPr sz="2400" b="0" i="0">
                <a:solidFill>
                  <a:schemeClr val="tx1"/>
                </a:solidFill>
                <a:latin typeface="Arial" charset="0"/>
                <a:ea typeface="Arial" charset="0"/>
                <a:cs typeface="Arial" charset="0"/>
              </a:defRPr>
            </a:lvl1pPr>
          </a:lstStyle>
          <a:p>
            <a:pPr lvl="0"/>
            <a:r>
              <a:rPr lang="en-GB" dirty="0"/>
              <a:t>Date, Arial 22pt</a:t>
            </a:r>
            <a:endParaRPr lang="en-US" dirty="0"/>
          </a:p>
        </p:txBody>
      </p:sp>
      <p:sp>
        <p:nvSpPr>
          <p:cNvPr id="5" name="Text Placeholder 17"/>
          <p:cNvSpPr txBox="1">
            <a:spLocks/>
          </p:cNvSpPr>
          <p:nvPr userDrawn="1"/>
        </p:nvSpPr>
        <p:spPr>
          <a:xfrm>
            <a:off x="4871864" y="6021288"/>
            <a:ext cx="6264696" cy="504056"/>
          </a:xfrm>
          <a:prstGeom prst="rect">
            <a:avLst/>
          </a:prstGeom>
        </p:spPr>
        <p:txBody>
          <a:bodyPr anchor="ctr"/>
          <a:lstStyle>
            <a:lvl1pPr marL="0" indent="0" algn="l" defTabSz="914400" rtl="0" eaLnBrk="1" latinLnBrk="0" hangingPunct="1">
              <a:spcBef>
                <a:spcPct val="20000"/>
              </a:spcBef>
              <a:buClr>
                <a:srgbClr val="00B0F0"/>
              </a:buClr>
              <a:buFont typeface="Arial" panose="020B0604020202020204" pitchFamily="34" charset="0"/>
              <a:buNone/>
              <a:defRPr sz="2200" b="1" kern="1200" baseline="0">
                <a:solidFill>
                  <a:srgbClr val="091932"/>
                </a:solidFill>
                <a:latin typeface="Arial" panose="020B0604020202020204" pitchFamily="34" charset="0"/>
                <a:ea typeface="+mn-ea"/>
                <a:cs typeface="Arial" panose="020B0604020202020204" pitchFamily="34" charset="0"/>
              </a:defRPr>
            </a:lvl1pPr>
            <a:lvl2pPr marL="800100" indent="-342900" algn="l" defTabSz="914400" rtl="0" eaLnBrk="1" latinLnBrk="0" hangingPunct="1">
              <a:spcBef>
                <a:spcPct val="20000"/>
              </a:spcBef>
              <a:buClr>
                <a:srgbClr val="00B0F0"/>
              </a:buClr>
              <a:buFont typeface="Arial" charset="0"/>
              <a:buChar char="•"/>
              <a:defRPr sz="2000" kern="1200">
                <a:solidFill>
                  <a:srgbClr val="666666"/>
                </a:solidFill>
                <a:latin typeface="Arial" panose="020B0604020202020204" pitchFamily="34" charset="0"/>
                <a:ea typeface="+mn-ea"/>
                <a:cs typeface="Arial" panose="020B0604020202020204" pitchFamily="34" charset="0"/>
              </a:defRPr>
            </a:lvl2pPr>
            <a:lvl3pPr marL="1257300" indent="-342900" algn="l" defTabSz="914400" rtl="0" eaLnBrk="1" latinLnBrk="0" hangingPunct="1">
              <a:spcBef>
                <a:spcPct val="20000"/>
              </a:spcBef>
              <a:buClr>
                <a:srgbClr val="00B0F0"/>
              </a:buClr>
              <a:buFont typeface="Courier New" charset="0"/>
              <a:buChar char="o"/>
              <a:defRPr sz="2000" kern="1200">
                <a:solidFill>
                  <a:srgbClr val="666666"/>
                </a:solidFill>
                <a:latin typeface="Arial" panose="020B0604020202020204" pitchFamily="34" charset="0"/>
                <a:ea typeface="+mn-ea"/>
                <a:cs typeface="Arial" panose="020B0604020202020204" pitchFamily="34" charset="0"/>
              </a:defRPr>
            </a:lvl3pPr>
            <a:lvl4pPr marL="1714500" indent="-342900" algn="l" defTabSz="914400" rtl="0" eaLnBrk="1" latinLnBrk="0" hangingPunct="1">
              <a:spcBef>
                <a:spcPct val="20000"/>
              </a:spcBef>
              <a:buClr>
                <a:srgbClr val="00B0F0"/>
              </a:buClr>
              <a:buFont typeface="Wingdings" charset="2"/>
              <a:buChar char="§"/>
              <a:defRPr sz="2000" kern="1200">
                <a:solidFill>
                  <a:srgbClr val="666666"/>
                </a:solidFill>
                <a:latin typeface="Arial" panose="020B0604020202020204" pitchFamily="34" charset="0"/>
                <a:ea typeface="+mn-ea"/>
                <a:cs typeface="Arial" panose="020B0604020202020204" pitchFamily="34" charset="0"/>
              </a:defRPr>
            </a:lvl4pPr>
            <a:lvl5pPr marL="2171700" indent="-342900" algn="l" defTabSz="914400" rtl="0" eaLnBrk="1" latinLnBrk="0" hangingPunct="1">
              <a:spcBef>
                <a:spcPct val="20000"/>
              </a:spcBef>
              <a:buClr>
                <a:srgbClr val="00B0F0"/>
              </a:buClr>
              <a:buFont typeface=".HelveticaNeueDeskInterface-Regular" charset="0"/>
              <a:buChar char="-"/>
              <a:defRPr sz="2000" kern="1200">
                <a:solidFill>
                  <a:srgbClr val="666666"/>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GB" sz="2400" b="0" dirty="0" err="1">
                <a:solidFill>
                  <a:srgbClr val="633E88"/>
                </a:solidFill>
              </a:rPr>
              <a:t>www.cranfield.ac.uk</a:t>
            </a:r>
            <a:endParaRPr lang="en-GB" sz="2400" b="0" dirty="0">
              <a:solidFill>
                <a:srgbClr val="633E88"/>
              </a:solidFill>
            </a:endParaRPr>
          </a:p>
        </p:txBody>
      </p:sp>
      <p:sp>
        <p:nvSpPr>
          <p:cNvPr id="2" name="Rectangle 1"/>
          <p:cNvSpPr/>
          <p:nvPr userDrawn="1"/>
        </p:nvSpPr>
        <p:spPr>
          <a:xfrm>
            <a:off x="263352" y="188640"/>
            <a:ext cx="1296144" cy="1368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36000" y="1028112"/>
            <a:ext cx="3409000" cy="3409000"/>
          </a:xfrm>
          <a:prstGeom prst="rect">
            <a:avLst/>
          </a:prstGeom>
        </p:spPr>
      </p:pic>
      <p:sp>
        <p:nvSpPr>
          <p:cNvPr id="10" name="Title 3">
            <a:extLst>
              <a:ext uri="{FF2B5EF4-FFF2-40B4-BE49-F238E27FC236}">
                <a16:creationId xmlns:a16="http://schemas.microsoft.com/office/drawing/2014/main" id="{20D488C4-4CA0-FD40-9E6D-2C0E30F1F377}"/>
              </a:ext>
            </a:extLst>
          </p:cNvPr>
          <p:cNvSpPr>
            <a:spLocks noGrp="1"/>
          </p:cNvSpPr>
          <p:nvPr>
            <p:ph type="title" hasCustomPrompt="1"/>
          </p:nvPr>
        </p:nvSpPr>
        <p:spPr>
          <a:xfrm>
            <a:off x="4871864" y="1700460"/>
            <a:ext cx="6264696" cy="2160588"/>
          </a:xfrm>
        </p:spPr>
        <p:txBody>
          <a:bodyPr>
            <a:normAutofit/>
          </a:bodyPr>
          <a:lstStyle>
            <a:lvl1pPr>
              <a:defRPr sz="3200"/>
            </a:lvl1pPr>
          </a:lstStyle>
          <a:p>
            <a:pPr lvl="0"/>
            <a:r>
              <a:rPr lang="en-GB" dirty="0"/>
              <a:t>Presentation or Chapter Title, Arial 32pt Bold</a:t>
            </a:r>
            <a:endParaRPr lang="en-US" dirty="0"/>
          </a:p>
        </p:txBody>
      </p:sp>
    </p:spTree>
    <p:extLst>
      <p:ext uri="{BB962C8B-B14F-4D97-AF65-F5344CB8AC3E}">
        <p14:creationId xmlns:p14="http://schemas.microsoft.com/office/powerpoint/2010/main" val="202307698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Title, Subtitle, Body copy">
    <p:spTree>
      <p:nvGrpSpPr>
        <p:cNvPr id="1" name=""/>
        <p:cNvGrpSpPr/>
        <p:nvPr/>
      </p:nvGrpSpPr>
      <p:grpSpPr>
        <a:xfrm>
          <a:off x="0" y="0"/>
          <a:ext cx="0" cy="0"/>
          <a:chOff x="0" y="0"/>
          <a:chExt cx="0" cy="0"/>
        </a:xfrm>
      </p:grpSpPr>
      <p:sp>
        <p:nvSpPr>
          <p:cNvPr id="5" name="Text Placeholder 8"/>
          <p:cNvSpPr>
            <a:spLocks noGrp="1"/>
          </p:cNvSpPr>
          <p:nvPr>
            <p:ph type="body" sz="quarter" idx="11" hasCustomPrompt="1"/>
          </p:nvPr>
        </p:nvSpPr>
        <p:spPr>
          <a:xfrm>
            <a:off x="407368" y="1412776"/>
            <a:ext cx="11377264" cy="792088"/>
          </a:xfrm>
          <a:prstGeom prst="rect">
            <a:avLst/>
          </a:prstGeom>
        </p:spPr>
        <p:txBody>
          <a:bodyPr anchor="ctr" anchorCtr="0">
            <a:normAutofit/>
          </a:bodyPr>
          <a:lstStyle>
            <a:lvl1pPr marL="0" indent="0">
              <a:buNone/>
              <a:defRPr sz="2200" b="1">
                <a:solidFill>
                  <a:srgbClr val="633E88"/>
                </a:solidFill>
                <a:latin typeface="Arial" charset="0"/>
                <a:ea typeface="Arial" charset="0"/>
                <a:cs typeface="Arial" charset="0"/>
              </a:defRPr>
            </a:lvl1pPr>
          </a:lstStyle>
          <a:p>
            <a:pPr lvl="0"/>
            <a:r>
              <a:rPr lang="en-GB" dirty="0"/>
              <a:t>Sub-header, Arial Bold 22pt</a:t>
            </a:r>
            <a:endParaRPr lang="en-US" dirty="0"/>
          </a:p>
        </p:txBody>
      </p:sp>
      <p:sp>
        <p:nvSpPr>
          <p:cNvPr id="10" name="Text Placeholder 8"/>
          <p:cNvSpPr>
            <a:spLocks noGrp="1"/>
          </p:cNvSpPr>
          <p:nvPr>
            <p:ph type="body" sz="quarter" idx="14" hasCustomPrompt="1"/>
          </p:nvPr>
        </p:nvSpPr>
        <p:spPr>
          <a:xfrm>
            <a:off x="407368" y="2348881"/>
            <a:ext cx="11377264" cy="3960439"/>
          </a:xfrm>
          <a:prstGeom prst="rect">
            <a:avLst/>
          </a:prstGeom>
        </p:spPr>
        <p:txBody>
          <a:bodyPr anchor="t" anchorCtr="0">
            <a:normAutofit/>
          </a:bodyPr>
          <a:lstStyle>
            <a:lvl1pPr marL="342900" indent="-342900">
              <a:lnSpc>
                <a:spcPct val="100000"/>
              </a:lnSpc>
              <a:buFont typeface="Arial" panose="020B0604020202020204" pitchFamily="34" charset="0"/>
              <a:buChar char="•"/>
              <a:defRPr sz="2000" b="0">
                <a:solidFill>
                  <a:schemeClr val="tx1"/>
                </a:solidFill>
                <a:latin typeface="Arial" charset="0"/>
                <a:ea typeface="Arial" charset="0"/>
                <a:cs typeface="Arial" charset="0"/>
              </a:defRPr>
            </a:lvl1pPr>
            <a:lvl2pPr>
              <a:lnSpc>
                <a:spcPct val="100000"/>
              </a:lnSpc>
              <a:defRPr sz="2000" b="0" i="0">
                <a:latin typeface="Arial" charset="0"/>
                <a:ea typeface="Arial" charset="0"/>
                <a:cs typeface="Arial" charset="0"/>
              </a:defRPr>
            </a:lvl2pPr>
            <a:lvl3pPr>
              <a:lnSpc>
                <a:spcPct val="100000"/>
              </a:lnSpc>
              <a:defRPr sz="2000" b="0" i="0">
                <a:latin typeface="Arial" charset="0"/>
                <a:ea typeface="Arial" charset="0"/>
                <a:cs typeface="Arial" charset="0"/>
              </a:defRPr>
            </a:lvl3pPr>
            <a:lvl4pPr>
              <a:lnSpc>
                <a:spcPct val="100000"/>
              </a:lnSpc>
              <a:defRPr sz="2000" b="0" i="0">
                <a:latin typeface="Arial" charset="0"/>
                <a:ea typeface="Arial" charset="0"/>
                <a:cs typeface="Arial" charset="0"/>
              </a:defRPr>
            </a:lvl4pPr>
            <a:lvl5pPr>
              <a:lnSpc>
                <a:spcPct val="100000"/>
              </a:lnSpc>
              <a:defRPr sz="2000" b="0" i="0">
                <a:latin typeface="Arial" charset="0"/>
                <a:ea typeface="Arial" charset="0"/>
                <a:cs typeface="Arial" charset="0"/>
              </a:defRPr>
            </a:lvl5pPr>
          </a:lstStyle>
          <a:p>
            <a:pPr lvl="0"/>
            <a:r>
              <a:rPr lang="en-US" dirty="0"/>
              <a:t>Body copy, Arial 20pt minimum</a:t>
            </a:r>
          </a:p>
          <a:p>
            <a:pPr lvl="0"/>
            <a:r>
              <a:rPr lang="en-US" dirty="0"/>
              <a:t>Bullet points should always be round</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a:extLst>
              <a:ext uri="{FF2B5EF4-FFF2-40B4-BE49-F238E27FC236}">
                <a16:creationId xmlns:a16="http://schemas.microsoft.com/office/drawing/2014/main" id="{43C5955C-285E-1E49-94FA-A19723F5BB44}"/>
              </a:ext>
            </a:extLst>
          </p:cNvPr>
          <p:cNvSpPr>
            <a:spLocks noGrp="1"/>
          </p:cNvSpPr>
          <p:nvPr>
            <p:ph type="title" hasCustomPrompt="1"/>
          </p:nvPr>
        </p:nvSpPr>
        <p:spPr/>
        <p:txBody>
          <a:bodyPr/>
          <a:lstStyle/>
          <a:p>
            <a:pPr lvl="0"/>
            <a:r>
              <a:rPr lang="en-US" dirty="0"/>
              <a:t>Slide Title, Arial Bold 28pt</a:t>
            </a:r>
            <a:endParaRPr lang="en-GB" dirty="0"/>
          </a:p>
        </p:txBody>
      </p:sp>
    </p:spTree>
    <p:extLst>
      <p:ext uri="{BB962C8B-B14F-4D97-AF65-F5344CB8AC3E}">
        <p14:creationId xmlns:p14="http://schemas.microsoft.com/office/powerpoint/2010/main" val="125021511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Title, Subtitle, Body copy, Image">
    <p:spTree>
      <p:nvGrpSpPr>
        <p:cNvPr id="1" name=""/>
        <p:cNvGrpSpPr/>
        <p:nvPr/>
      </p:nvGrpSpPr>
      <p:grpSpPr>
        <a:xfrm>
          <a:off x="0" y="0"/>
          <a:ext cx="0" cy="0"/>
          <a:chOff x="0" y="0"/>
          <a:chExt cx="0" cy="0"/>
        </a:xfrm>
      </p:grpSpPr>
      <p:sp>
        <p:nvSpPr>
          <p:cNvPr id="9" name="Text Placeholder 8"/>
          <p:cNvSpPr>
            <a:spLocks noGrp="1"/>
          </p:cNvSpPr>
          <p:nvPr>
            <p:ph type="body" sz="quarter" idx="11" hasCustomPrompt="1"/>
          </p:nvPr>
        </p:nvSpPr>
        <p:spPr>
          <a:xfrm>
            <a:off x="407368" y="1412776"/>
            <a:ext cx="6696744" cy="792088"/>
          </a:xfrm>
          <a:prstGeom prst="rect">
            <a:avLst/>
          </a:prstGeom>
        </p:spPr>
        <p:txBody>
          <a:bodyPr anchor="ctr" anchorCtr="0">
            <a:normAutofit/>
          </a:bodyPr>
          <a:lstStyle>
            <a:lvl1pPr marL="0" indent="0">
              <a:buNone/>
              <a:defRPr sz="2200" b="1">
                <a:solidFill>
                  <a:srgbClr val="633E88"/>
                </a:solidFill>
                <a:latin typeface="Arial" charset="0"/>
                <a:ea typeface="Arial" charset="0"/>
                <a:cs typeface="Arial" charset="0"/>
              </a:defRPr>
            </a:lvl1pPr>
          </a:lstStyle>
          <a:p>
            <a:pPr lvl="0"/>
            <a:r>
              <a:rPr lang="en-GB" dirty="0"/>
              <a:t>Sub-header, Arial Bold 22pt</a:t>
            </a:r>
            <a:endParaRPr lang="en-US" dirty="0"/>
          </a:p>
        </p:txBody>
      </p:sp>
      <p:sp>
        <p:nvSpPr>
          <p:cNvPr id="10" name="Text Placeholder 8"/>
          <p:cNvSpPr>
            <a:spLocks noGrp="1"/>
          </p:cNvSpPr>
          <p:nvPr>
            <p:ph type="body" sz="quarter" idx="14" hasCustomPrompt="1"/>
          </p:nvPr>
        </p:nvSpPr>
        <p:spPr>
          <a:xfrm>
            <a:off x="407368" y="2348881"/>
            <a:ext cx="6696744" cy="3960440"/>
          </a:xfrm>
          <a:prstGeom prst="rect">
            <a:avLst/>
          </a:prstGeom>
        </p:spPr>
        <p:txBody>
          <a:bodyPr anchor="t" anchorCtr="0">
            <a:normAutofit/>
          </a:bodyPr>
          <a:lstStyle>
            <a:lvl1pPr marL="342900" indent="-342900">
              <a:lnSpc>
                <a:spcPct val="100000"/>
              </a:lnSpc>
              <a:buFont typeface="Arial" panose="020B0604020202020204" pitchFamily="34" charset="0"/>
              <a:buChar char="•"/>
              <a:defRPr sz="2000" b="0">
                <a:solidFill>
                  <a:schemeClr val="tx1"/>
                </a:solidFill>
                <a:latin typeface="Arial" charset="0"/>
                <a:ea typeface="Arial" charset="0"/>
                <a:cs typeface="Arial" charset="0"/>
              </a:defRPr>
            </a:lvl1pPr>
            <a:lvl2pPr>
              <a:lnSpc>
                <a:spcPct val="100000"/>
              </a:lnSpc>
              <a:defRPr sz="2000" b="0" i="0">
                <a:latin typeface="Arial" charset="0"/>
                <a:ea typeface="Arial" charset="0"/>
                <a:cs typeface="Arial" charset="0"/>
              </a:defRPr>
            </a:lvl2pPr>
            <a:lvl3pPr>
              <a:lnSpc>
                <a:spcPct val="100000"/>
              </a:lnSpc>
              <a:defRPr sz="2000" b="0" i="0">
                <a:latin typeface="Arial" charset="0"/>
                <a:ea typeface="Arial" charset="0"/>
                <a:cs typeface="Arial" charset="0"/>
              </a:defRPr>
            </a:lvl3pPr>
            <a:lvl4pPr>
              <a:lnSpc>
                <a:spcPct val="100000"/>
              </a:lnSpc>
              <a:defRPr sz="2000" b="0" i="0">
                <a:latin typeface="Arial" charset="0"/>
                <a:ea typeface="Arial" charset="0"/>
                <a:cs typeface="Arial" charset="0"/>
              </a:defRPr>
            </a:lvl4pPr>
            <a:lvl5pPr>
              <a:lnSpc>
                <a:spcPct val="100000"/>
              </a:lnSpc>
              <a:defRPr sz="2000" b="0" i="0">
                <a:latin typeface="Arial" charset="0"/>
                <a:ea typeface="Arial" charset="0"/>
                <a:cs typeface="Arial" charset="0"/>
              </a:defRPr>
            </a:lvl5pPr>
          </a:lstStyle>
          <a:p>
            <a:pPr lvl="0"/>
            <a:r>
              <a:rPr lang="en-US" dirty="0"/>
              <a:t>Body copy, Arial 20pt minimum</a:t>
            </a:r>
          </a:p>
          <a:p>
            <a:pPr lvl="0"/>
            <a:r>
              <a:rPr lang="en-US" dirty="0"/>
              <a:t>Bullet points should always be round</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Content Placeholder 2"/>
          <p:cNvSpPr>
            <a:spLocks noGrp="1"/>
          </p:cNvSpPr>
          <p:nvPr>
            <p:ph sz="quarter" idx="17" hasCustomPrompt="1"/>
          </p:nvPr>
        </p:nvSpPr>
        <p:spPr>
          <a:xfrm>
            <a:off x="7248525" y="1412776"/>
            <a:ext cx="4535488" cy="4895949"/>
          </a:xfrm>
          <a:prstGeom prst="rect">
            <a:avLst/>
          </a:prstGeom>
        </p:spPr>
        <p:txBody>
          <a:bodyPr/>
          <a:lstStyle>
            <a:lvl1pPr>
              <a:defRPr b="0" i="0">
                <a:latin typeface="Arial" charset="0"/>
                <a:ea typeface="Arial" charset="0"/>
                <a:cs typeface="Arial" charset="0"/>
              </a:defRPr>
            </a:lvl1pPr>
            <a:lvl2pPr>
              <a:defRPr b="0" i="0">
                <a:latin typeface="Arial" charset="0"/>
                <a:ea typeface="Arial" charset="0"/>
                <a:cs typeface="Arial" charset="0"/>
              </a:defRPr>
            </a:lvl2pPr>
            <a:lvl3pPr>
              <a:defRPr b="0" i="0">
                <a:latin typeface="Arial" charset="0"/>
                <a:ea typeface="Arial" charset="0"/>
                <a:cs typeface="Arial" charset="0"/>
              </a:defRPr>
            </a:lvl3pPr>
            <a:lvl4pPr>
              <a:defRPr b="0" i="0">
                <a:latin typeface="Arial" charset="0"/>
                <a:ea typeface="Arial" charset="0"/>
                <a:cs typeface="Arial" charset="0"/>
              </a:defRPr>
            </a:lvl4pPr>
            <a:lvl5pPr>
              <a:defRPr b="0" i="0">
                <a:latin typeface="Arial" charset="0"/>
                <a:ea typeface="Arial" charset="0"/>
                <a:cs typeface="Arial" charset="0"/>
              </a:defRPr>
            </a:lvl5pPr>
          </a:lstStyle>
          <a:p>
            <a:pPr lvl="0"/>
            <a:r>
              <a:rPr lang="en-US" dirty="0"/>
              <a:t>Image/media area</a:t>
            </a:r>
          </a:p>
        </p:txBody>
      </p:sp>
      <p:sp>
        <p:nvSpPr>
          <p:cNvPr id="3" name="Title 2">
            <a:extLst>
              <a:ext uri="{FF2B5EF4-FFF2-40B4-BE49-F238E27FC236}">
                <a16:creationId xmlns:a16="http://schemas.microsoft.com/office/drawing/2014/main" id="{B3C4390B-5CB0-B847-B954-826FF2D688B5}"/>
              </a:ext>
            </a:extLst>
          </p:cNvPr>
          <p:cNvSpPr>
            <a:spLocks noGrp="1"/>
          </p:cNvSpPr>
          <p:nvPr>
            <p:ph type="title" hasCustomPrompt="1"/>
          </p:nvPr>
        </p:nvSpPr>
        <p:spPr/>
        <p:txBody>
          <a:bodyPr/>
          <a:lstStyle/>
          <a:p>
            <a:pPr lvl="0"/>
            <a:r>
              <a:rPr lang="en-US" dirty="0"/>
              <a:t>Slide Title, Arial Bold 28pt</a:t>
            </a:r>
            <a:endParaRPr lang="en-GB" dirty="0"/>
          </a:p>
        </p:txBody>
      </p:sp>
    </p:spTree>
    <p:extLst>
      <p:ext uri="{BB962C8B-B14F-4D97-AF65-F5344CB8AC3E}">
        <p14:creationId xmlns:p14="http://schemas.microsoft.com/office/powerpoint/2010/main" val="142114940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Title, Body copy, Image area">
    <p:spTree>
      <p:nvGrpSpPr>
        <p:cNvPr id="1" name=""/>
        <p:cNvGrpSpPr/>
        <p:nvPr/>
      </p:nvGrpSpPr>
      <p:grpSpPr>
        <a:xfrm>
          <a:off x="0" y="0"/>
          <a:ext cx="0" cy="0"/>
          <a:chOff x="0" y="0"/>
          <a:chExt cx="0" cy="0"/>
        </a:xfrm>
      </p:grpSpPr>
      <p:sp>
        <p:nvSpPr>
          <p:cNvPr id="8" name="Text Placeholder 8"/>
          <p:cNvSpPr>
            <a:spLocks noGrp="1"/>
          </p:cNvSpPr>
          <p:nvPr>
            <p:ph type="body" sz="quarter" idx="14" hasCustomPrompt="1"/>
          </p:nvPr>
        </p:nvSpPr>
        <p:spPr>
          <a:xfrm>
            <a:off x="407368" y="1412776"/>
            <a:ext cx="6696744" cy="4896544"/>
          </a:xfrm>
          <a:prstGeom prst="rect">
            <a:avLst/>
          </a:prstGeom>
        </p:spPr>
        <p:txBody>
          <a:bodyPr anchor="t" anchorCtr="0">
            <a:normAutofit/>
          </a:bodyPr>
          <a:lstStyle>
            <a:lvl1pPr marL="342900" indent="-342900">
              <a:lnSpc>
                <a:spcPct val="100000"/>
              </a:lnSpc>
              <a:buFont typeface="Arial" panose="020B0604020202020204" pitchFamily="34" charset="0"/>
              <a:buChar char="•"/>
              <a:defRPr sz="2000" b="0">
                <a:solidFill>
                  <a:schemeClr val="tx1"/>
                </a:solidFill>
                <a:latin typeface="Arial" charset="0"/>
                <a:ea typeface="Arial" charset="0"/>
                <a:cs typeface="Arial" charset="0"/>
              </a:defRPr>
            </a:lvl1pPr>
            <a:lvl2pPr>
              <a:lnSpc>
                <a:spcPct val="100000"/>
              </a:lnSpc>
              <a:defRPr sz="2000" b="0" i="0">
                <a:latin typeface="Arial" charset="0"/>
                <a:ea typeface="Arial" charset="0"/>
                <a:cs typeface="Arial" charset="0"/>
              </a:defRPr>
            </a:lvl2pPr>
            <a:lvl3pPr>
              <a:lnSpc>
                <a:spcPct val="100000"/>
              </a:lnSpc>
              <a:defRPr sz="2000" b="0" i="0">
                <a:latin typeface="Arial" charset="0"/>
                <a:ea typeface="Arial" charset="0"/>
                <a:cs typeface="Arial" charset="0"/>
              </a:defRPr>
            </a:lvl3pPr>
            <a:lvl4pPr>
              <a:lnSpc>
                <a:spcPct val="100000"/>
              </a:lnSpc>
              <a:defRPr sz="2000" b="0" i="0">
                <a:latin typeface="Arial" charset="0"/>
                <a:ea typeface="Arial" charset="0"/>
                <a:cs typeface="Arial" charset="0"/>
              </a:defRPr>
            </a:lvl4pPr>
            <a:lvl5pPr>
              <a:lnSpc>
                <a:spcPct val="100000"/>
              </a:lnSpc>
              <a:defRPr sz="2000" b="0" i="0">
                <a:latin typeface="Arial" charset="0"/>
                <a:ea typeface="Arial" charset="0"/>
                <a:cs typeface="Arial" charset="0"/>
              </a:defRPr>
            </a:lvl5pPr>
          </a:lstStyle>
          <a:p>
            <a:pPr lvl="0"/>
            <a:r>
              <a:rPr lang="en-US" dirty="0"/>
              <a:t>Body copy, Arial 20pt minimum</a:t>
            </a:r>
          </a:p>
          <a:p>
            <a:pPr lvl="0"/>
            <a:r>
              <a:rPr lang="en-US" dirty="0"/>
              <a:t>Bullet points should always be round</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Content Placeholder 2"/>
          <p:cNvSpPr>
            <a:spLocks noGrp="1"/>
          </p:cNvSpPr>
          <p:nvPr>
            <p:ph sz="quarter" idx="18" hasCustomPrompt="1"/>
          </p:nvPr>
        </p:nvSpPr>
        <p:spPr>
          <a:xfrm>
            <a:off x="7248525" y="1412776"/>
            <a:ext cx="4535488" cy="4895949"/>
          </a:xfrm>
          <a:prstGeom prst="rect">
            <a:avLst/>
          </a:prstGeom>
        </p:spPr>
        <p:txBody>
          <a:bodyPr/>
          <a:lstStyle>
            <a:lvl1pPr>
              <a:defRPr b="0" i="0">
                <a:latin typeface="Arial" charset="0"/>
                <a:ea typeface="Arial" charset="0"/>
                <a:cs typeface="Arial" charset="0"/>
              </a:defRPr>
            </a:lvl1pPr>
            <a:lvl2pPr>
              <a:defRPr b="0" i="0">
                <a:latin typeface="Arial" charset="0"/>
                <a:ea typeface="Arial" charset="0"/>
                <a:cs typeface="Arial" charset="0"/>
              </a:defRPr>
            </a:lvl2pPr>
            <a:lvl3pPr>
              <a:defRPr b="0" i="0">
                <a:latin typeface="Arial" charset="0"/>
                <a:ea typeface="Arial" charset="0"/>
                <a:cs typeface="Arial" charset="0"/>
              </a:defRPr>
            </a:lvl3pPr>
            <a:lvl4pPr>
              <a:defRPr b="0" i="0">
                <a:latin typeface="Arial" charset="0"/>
                <a:ea typeface="Arial" charset="0"/>
                <a:cs typeface="Arial" charset="0"/>
              </a:defRPr>
            </a:lvl4pPr>
            <a:lvl5pPr>
              <a:defRPr b="0" i="0">
                <a:latin typeface="Arial" charset="0"/>
                <a:ea typeface="Arial" charset="0"/>
                <a:cs typeface="Arial" charset="0"/>
              </a:defRPr>
            </a:lvl5pPr>
          </a:lstStyle>
          <a:p>
            <a:pPr lvl="0"/>
            <a:r>
              <a:rPr lang="en-US" dirty="0"/>
              <a:t>Image/media area</a:t>
            </a:r>
          </a:p>
        </p:txBody>
      </p:sp>
      <p:sp>
        <p:nvSpPr>
          <p:cNvPr id="2" name="Title 1">
            <a:extLst>
              <a:ext uri="{FF2B5EF4-FFF2-40B4-BE49-F238E27FC236}">
                <a16:creationId xmlns:a16="http://schemas.microsoft.com/office/drawing/2014/main" id="{88D67532-9A68-C945-B397-3859811F7329}"/>
              </a:ext>
            </a:extLst>
          </p:cNvPr>
          <p:cNvSpPr>
            <a:spLocks noGrp="1"/>
          </p:cNvSpPr>
          <p:nvPr>
            <p:ph type="title" hasCustomPrompt="1"/>
          </p:nvPr>
        </p:nvSpPr>
        <p:spPr/>
        <p:txBody>
          <a:bodyPr/>
          <a:lstStyle/>
          <a:p>
            <a:pPr lvl="0"/>
            <a:r>
              <a:rPr lang="en-US" dirty="0"/>
              <a:t>Slide Title, Arial Bold 28pt</a:t>
            </a:r>
            <a:endParaRPr lang="en-GB" dirty="0"/>
          </a:p>
        </p:txBody>
      </p:sp>
    </p:spTree>
    <p:extLst>
      <p:ext uri="{BB962C8B-B14F-4D97-AF65-F5344CB8AC3E}">
        <p14:creationId xmlns:p14="http://schemas.microsoft.com/office/powerpoint/2010/main" val="862191147"/>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Title, Two column body copy">
    <p:spTree>
      <p:nvGrpSpPr>
        <p:cNvPr id="1" name=""/>
        <p:cNvGrpSpPr/>
        <p:nvPr/>
      </p:nvGrpSpPr>
      <p:grpSpPr>
        <a:xfrm>
          <a:off x="0" y="0"/>
          <a:ext cx="0" cy="0"/>
          <a:chOff x="0" y="0"/>
          <a:chExt cx="0" cy="0"/>
        </a:xfrm>
      </p:grpSpPr>
      <p:sp>
        <p:nvSpPr>
          <p:cNvPr id="7" name="Text Placeholder 8"/>
          <p:cNvSpPr>
            <a:spLocks noGrp="1"/>
          </p:cNvSpPr>
          <p:nvPr>
            <p:ph type="body" sz="quarter" idx="15" hasCustomPrompt="1"/>
          </p:nvPr>
        </p:nvSpPr>
        <p:spPr>
          <a:xfrm>
            <a:off x="407366" y="1412776"/>
            <a:ext cx="11377265" cy="4896544"/>
          </a:xfrm>
          <a:prstGeom prst="rect">
            <a:avLst/>
          </a:prstGeom>
        </p:spPr>
        <p:txBody>
          <a:bodyPr numCol="2" spcCol="144000" anchor="t" anchorCtr="0">
            <a:normAutofit/>
          </a:bodyPr>
          <a:lstStyle>
            <a:lvl1pPr marL="342900" indent="-342900">
              <a:lnSpc>
                <a:spcPct val="100000"/>
              </a:lnSpc>
              <a:buFont typeface="Arial" panose="020B0604020202020204" pitchFamily="34" charset="0"/>
              <a:buChar char="•"/>
              <a:defRPr sz="2000" b="0">
                <a:solidFill>
                  <a:schemeClr val="tx1"/>
                </a:solidFill>
                <a:latin typeface="Arial" charset="0"/>
                <a:ea typeface="Arial" charset="0"/>
                <a:cs typeface="Arial" charset="0"/>
              </a:defRPr>
            </a:lvl1pPr>
            <a:lvl2pPr>
              <a:lnSpc>
                <a:spcPct val="100000"/>
              </a:lnSpc>
              <a:defRPr sz="2000" b="0" i="0">
                <a:latin typeface="Arial" charset="0"/>
                <a:ea typeface="Arial" charset="0"/>
                <a:cs typeface="Arial" charset="0"/>
              </a:defRPr>
            </a:lvl2pPr>
            <a:lvl3pPr>
              <a:lnSpc>
                <a:spcPct val="100000"/>
              </a:lnSpc>
              <a:defRPr sz="2000" b="0" i="0">
                <a:latin typeface="Arial" charset="0"/>
                <a:ea typeface="Arial" charset="0"/>
                <a:cs typeface="Arial" charset="0"/>
              </a:defRPr>
            </a:lvl3pPr>
            <a:lvl4pPr>
              <a:lnSpc>
                <a:spcPct val="100000"/>
              </a:lnSpc>
              <a:defRPr sz="2000" b="0" i="0">
                <a:latin typeface="Arial" charset="0"/>
                <a:ea typeface="Arial" charset="0"/>
                <a:cs typeface="Arial" charset="0"/>
              </a:defRPr>
            </a:lvl4pPr>
            <a:lvl5pPr>
              <a:lnSpc>
                <a:spcPct val="100000"/>
              </a:lnSpc>
              <a:defRPr sz="2000" b="0" i="0">
                <a:latin typeface="Arial" charset="0"/>
                <a:ea typeface="Arial" charset="0"/>
                <a:cs typeface="Arial" charset="0"/>
              </a:defRPr>
            </a:lvl5pPr>
          </a:lstStyle>
          <a:p>
            <a:pPr lvl="0"/>
            <a:r>
              <a:rPr lang="en-GB" dirty="0"/>
              <a:t>Body copy, Arial 20pt minimum</a:t>
            </a:r>
          </a:p>
          <a:p>
            <a:pPr lvl="0"/>
            <a:r>
              <a:rPr lang="en-GB" dirty="0"/>
              <a:t>Column 1</a:t>
            </a:r>
          </a:p>
          <a:p>
            <a:pPr lvl="0"/>
            <a:r>
              <a:rPr lang="en-US" dirty="0"/>
              <a:t>Bullet points should always be circular</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a:p>
            <a:pPr lvl="0"/>
            <a:endParaRPr lang="en-GB" dirty="0"/>
          </a:p>
          <a:p>
            <a:pPr lvl="0"/>
            <a:endParaRPr lang="en-GB" dirty="0"/>
          </a:p>
          <a:p>
            <a:pPr lvl="0"/>
            <a:endParaRPr lang="en-GB" dirty="0"/>
          </a:p>
          <a:p>
            <a:pPr lvl="0"/>
            <a:endParaRPr lang="en-GB" dirty="0"/>
          </a:p>
          <a:p>
            <a:pPr lvl="0"/>
            <a:r>
              <a:rPr lang="en-GB" dirty="0"/>
              <a:t>Body copy, Arial 20pt minimum</a:t>
            </a:r>
          </a:p>
          <a:p>
            <a:pPr lvl="0"/>
            <a:r>
              <a:rPr lang="en-GB" dirty="0"/>
              <a:t>Column 2</a:t>
            </a:r>
          </a:p>
          <a:p>
            <a:pPr lvl="0"/>
            <a:r>
              <a:rPr lang="en-US" dirty="0"/>
              <a:t>Bullet points should always be circular</a:t>
            </a:r>
          </a:p>
          <a:p>
            <a:pPr lvl="1"/>
            <a:r>
              <a:rPr lang="en-US" dirty="0"/>
              <a:t>Second level</a:t>
            </a:r>
          </a:p>
          <a:p>
            <a:pPr lvl="2"/>
            <a:r>
              <a:rPr lang="en-US" dirty="0"/>
              <a:t>Third level</a:t>
            </a:r>
          </a:p>
          <a:p>
            <a:pPr lvl="3"/>
            <a:r>
              <a:rPr lang="en-US" dirty="0"/>
              <a:t>Fourth level</a:t>
            </a:r>
          </a:p>
          <a:p>
            <a:pPr lvl="4"/>
            <a:r>
              <a:rPr lang="en-US" dirty="0"/>
              <a:t>Fifth level</a:t>
            </a:r>
            <a:endParaRPr lang="en-GB" dirty="0"/>
          </a:p>
          <a:p>
            <a:pPr lvl="4"/>
            <a:endParaRPr lang="en-GB" dirty="0"/>
          </a:p>
        </p:txBody>
      </p:sp>
      <p:sp>
        <p:nvSpPr>
          <p:cNvPr id="2" name="Title 1">
            <a:extLst>
              <a:ext uri="{FF2B5EF4-FFF2-40B4-BE49-F238E27FC236}">
                <a16:creationId xmlns:a16="http://schemas.microsoft.com/office/drawing/2014/main" id="{1678EC47-AA3D-934C-A5C0-76716AC22BD5}"/>
              </a:ext>
            </a:extLst>
          </p:cNvPr>
          <p:cNvSpPr>
            <a:spLocks noGrp="1"/>
          </p:cNvSpPr>
          <p:nvPr>
            <p:ph type="title" hasCustomPrompt="1"/>
          </p:nvPr>
        </p:nvSpPr>
        <p:spPr/>
        <p:txBody>
          <a:bodyPr/>
          <a:lstStyle/>
          <a:p>
            <a:pPr lvl="0"/>
            <a:r>
              <a:rPr lang="en-US" dirty="0"/>
              <a:t>Slide Title, Arial Bold 28pt</a:t>
            </a:r>
            <a:endParaRPr lang="en-GB" dirty="0"/>
          </a:p>
        </p:txBody>
      </p:sp>
    </p:spTree>
    <p:extLst>
      <p:ext uri="{BB962C8B-B14F-4D97-AF65-F5344CB8AC3E}">
        <p14:creationId xmlns:p14="http://schemas.microsoft.com/office/powerpoint/2010/main" val="105202175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Title, Large image area">
    <p:spTree>
      <p:nvGrpSpPr>
        <p:cNvPr id="1" name=""/>
        <p:cNvGrpSpPr/>
        <p:nvPr/>
      </p:nvGrpSpPr>
      <p:grpSpPr>
        <a:xfrm>
          <a:off x="0" y="0"/>
          <a:ext cx="0" cy="0"/>
          <a:chOff x="0" y="0"/>
          <a:chExt cx="0" cy="0"/>
        </a:xfrm>
      </p:grpSpPr>
      <p:sp>
        <p:nvSpPr>
          <p:cNvPr id="8" name="Content Placeholder 2"/>
          <p:cNvSpPr>
            <a:spLocks noGrp="1"/>
          </p:cNvSpPr>
          <p:nvPr>
            <p:ph sz="quarter" idx="19" hasCustomPrompt="1"/>
          </p:nvPr>
        </p:nvSpPr>
        <p:spPr>
          <a:xfrm>
            <a:off x="407368" y="1412776"/>
            <a:ext cx="11376645" cy="4895949"/>
          </a:xfrm>
          <a:prstGeom prst="rect">
            <a:avLst/>
          </a:prstGeom>
        </p:spPr>
        <p:txBody>
          <a:bodyPr/>
          <a:lstStyle>
            <a:lvl1pPr>
              <a:defRPr b="0" i="0">
                <a:latin typeface="Arial" charset="0"/>
                <a:ea typeface="Arial" charset="0"/>
                <a:cs typeface="Arial" charset="0"/>
              </a:defRPr>
            </a:lvl1pPr>
            <a:lvl2pPr>
              <a:defRPr b="0" i="0">
                <a:latin typeface="Arial" charset="0"/>
                <a:ea typeface="Arial" charset="0"/>
                <a:cs typeface="Arial" charset="0"/>
              </a:defRPr>
            </a:lvl2pPr>
            <a:lvl3pPr>
              <a:defRPr b="0" i="0">
                <a:latin typeface="Arial" charset="0"/>
                <a:ea typeface="Arial" charset="0"/>
                <a:cs typeface="Arial" charset="0"/>
              </a:defRPr>
            </a:lvl3pPr>
            <a:lvl4pPr>
              <a:defRPr b="0" i="0">
                <a:latin typeface="Arial" charset="0"/>
                <a:ea typeface="Arial" charset="0"/>
                <a:cs typeface="Arial" charset="0"/>
              </a:defRPr>
            </a:lvl4pPr>
            <a:lvl5pPr>
              <a:defRPr b="0" i="0">
                <a:latin typeface="Arial" charset="0"/>
                <a:ea typeface="Arial" charset="0"/>
                <a:cs typeface="Arial" charset="0"/>
              </a:defRPr>
            </a:lvl5pPr>
          </a:lstStyle>
          <a:p>
            <a:pPr lvl="0"/>
            <a:r>
              <a:rPr lang="en-US" dirty="0"/>
              <a:t>Image/media area</a:t>
            </a:r>
          </a:p>
        </p:txBody>
      </p:sp>
      <p:sp>
        <p:nvSpPr>
          <p:cNvPr id="4" name="Title 3">
            <a:extLst>
              <a:ext uri="{FF2B5EF4-FFF2-40B4-BE49-F238E27FC236}">
                <a16:creationId xmlns:a16="http://schemas.microsoft.com/office/drawing/2014/main" id="{6A48AAB8-0870-DC49-B97A-7A725EA98FBB}"/>
              </a:ext>
            </a:extLst>
          </p:cNvPr>
          <p:cNvSpPr>
            <a:spLocks noGrp="1"/>
          </p:cNvSpPr>
          <p:nvPr>
            <p:ph type="title" hasCustomPrompt="1"/>
          </p:nvPr>
        </p:nvSpPr>
        <p:spPr/>
        <p:txBody>
          <a:bodyPr/>
          <a:lstStyle/>
          <a:p>
            <a:pPr lvl="0"/>
            <a:r>
              <a:rPr lang="en-US" dirty="0"/>
              <a:t>Slide Title, Arial Bold 28pt</a:t>
            </a:r>
            <a:endParaRPr lang="en-GB" dirty="0"/>
          </a:p>
        </p:txBody>
      </p:sp>
    </p:spTree>
    <p:extLst>
      <p:ext uri="{BB962C8B-B14F-4D97-AF65-F5344CB8AC3E}">
        <p14:creationId xmlns:p14="http://schemas.microsoft.com/office/powerpoint/2010/main" val="1457770388"/>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Title, Two image areas">
    <p:spTree>
      <p:nvGrpSpPr>
        <p:cNvPr id="1" name=""/>
        <p:cNvGrpSpPr/>
        <p:nvPr/>
      </p:nvGrpSpPr>
      <p:grpSpPr>
        <a:xfrm>
          <a:off x="0" y="0"/>
          <a:ext cx="0" cy="0"/>
          <a:chOff x="0" y="0"/>
          <a:chExt cx="0" cy="0"/>
        </a:xfrm>
      </p:grpSpPr>
      <p:sp>
        <p:nvSpPr>
          <p:cNvPr id="11" name="Content Placeholder 2"/>
          <p:cNvSpPr>
            <a:spLocks noGrp="1"/>
          </p:cNvSpPr>
          <p:nvPr>
            <p:ph sz="quarter" idx="21" hasCustomPrompt="1"/>
          </p:nvPr>
        </p:nvSpPr>
        <p:spPr>
          <a:xfrm>
            <a:off x="6168632" y="1412776"/>
            <a:ext cx="5615381" cy="4895949"/>
          </a:xfrm>
          <a:prstGeom prst="rect">
            <a:avLst/>
          </a:prstGeom>
        </p:spPr>
        <p:txBody>
          <a:bodyPr/>
          <a:lstStyle>
            <a:lvl1pPr>
              <a:defRPr b="0" i="0">
                <a:latin typeface="Arial" charset="0"/>
                <a:ea typeface="Arial" charset="0"/>
                <a:cs typeface="Arial" charset="0"/>
              </a:defRPr>
            </a:lvl1pPr>
            <a:lvl2pPr>
              <a:defRPr b="0" i="0">
                <a:latin typeface="Arial" charset="0"/>
                <a:ea typeface="Arial" charset="0"/>
                <a:cs typeface="Arial" charset="0"/>
              </a:defRPr>
            </a:lvl2pPr>
            <a:lvl3pPr>
              <a:defRPr b="0" i="0">
                <a:latin typeface="Arial" charset="0"/>
                <a:ea typeface="Arial" charset="0"/>
                <a:cs typeface="Arial" charset="0"/>
              </a:defRPr>
            </a:lvl3pPr>
            <a:lvl4pPr>
              <a:defRPr b="0" i="0">
                <a:latin typeface="Arial" charset="0"/>
                <a:ea typeface="Arial" charset="0"/>
                <a:cs typeface="Arial" charset="0"/>
              </a:defRPr>
            </a:lvl4pPr>
            <a:lvl5pPr>
              <a:defRPr b="0" i="0">
                <a:latin typeface="Arial" charset="0"/>
                <a:ea typeface="Arial" charset="0"/>
                <a:cs typeface="Arial" charset="0"/>
              </a:defRPr>
            </a:lvl5pPr>
          </a:lstStyle>
          <a:p>
            <a:pPr lvl="0"/>
            <a:r>
              <a:rPr lang="en-US" dirty="0"/>
              <a:t>Image/media area</a:t>
            </a:r>
          </a:p>
        </p:txBody>
      </p:sp>
      <p:sp>
        <p:nvSpPr>
          <p:cNvPr id="12" name="Content Placeholder 2"/>
          <p:cNvSpPr>
            <a:spLocks noGrp="1"/>
          </p:cNvSpPr>
          <p:nvPr>
            <p:ph sz="quarter" idx="22" hasCustomPrompt="1"/>
          </p:nvPr>
        </p:nvSpPr>
        <p:spPr>
          <a:xfrm>
            <a:off x="407987" y="1412776"/>
            <a:ext cx="5615381" cy="4895949"/>
          </a:xfrm>
          <a:prstGeom prst="rect">
            <a:avLst/>
          </a:prstGeom>
        </p:spPr>
        <p:txBody>
          <a:bodyPr/>
          <a:lstStyle>
            <a:lvl1pPr>
              <a:defRPr b="0" i="0">
                <a:latin typeface="Arial" charset="0"/>
                <a:ea typeface="Arial" charset="0"/>
                <a:cs typeface="Arial" charset="0"/>
              </a:defRPr>
            </a:lvl1pPr>
            <a:lvl2pPr>
              <a:defRPr b="0" i="0">
                <a:latin typeface="Arial" charset="0"/>
                <a:ea typeface="Arial" charset="0"/>
                <a:cs typeface="Arial" charset="0"/>
              </a:defRPr>
            </a:lvl2pPr>
            <a:lvl3pPr>
              <a:defRPr b="0" i="0">
                <a:latin typeface="Arial" charset="0"/>
                <a:ea typeface="Arial" charset="0"/>
                <a:cs typeface="Arial" charset="0"/>
              </a:defRPr>
            </a:lvl3pPr>
            <a:lvl4pPr>
              <a:defRPr b="0" i="0">
                <a:latin typeface="Arial" charset="0"/>
                <a:ea typeface="Arial" charset="0"/>
                <a:cs typeface="Arial" charset="0"/>
              </a:defRPr>
            </a:lvl4pPr>
            <a:lvl5pPr>
              <a:defRPr b="0" i="0">
                <a:latin typeface="Arial" charset="0"/>
                <a:ea typeface="Arial" charset="0"/>
                <a:cs typeface="Arial" charset="0"/>
              </a:defRPr>
            </a:lvl5pPr>
          </a:lstStyle>
          <a:p>
            <a:pPr lvl="0"/>
            <a:r>
              <a:rPr lang="en-US" dirty="0"/>
              <a:t>Image/media area</a:t>
            </a:r>
          </a:p>
        </p:txBody>
      </p:sp>
      <p:sp>
        <p:nvSpPr>
          <p:cNvPr id="2" name="Title 1">
            <a:extLst>
              <a:ext uri="{FF2B5EF4-FFF2-40B4-BE49-F238E27FC236}">
                <a16:creationId xmlns:a16="http://schemas.microsoft.com/office/drawing/2014/main" id="{07582B4E-070C-7048-AE53-860E723D9E3A}"/>
              </a:ext>
            </a:extLst>
          </p:cNvPr>
          <p:cNvSpPr>
            <a:spLocks noGrp="1"/>
          </p:cNvSpPr>
          <p:nvPr>
            <p:ph type="title" hasCustomPrompt="1"/>
          </p:nvPr>
        </p:nvSpPr>
        <p:spPr/>
        <p:txBody>
          <a:bodyPr/>
          <a:lstStyle/>
          <a:p>
            <a:pPr lvl="0"/>
            <a:r>
              <a:rPr lang="en-US" dirty="0"/>
              <a:t>Slide Title, Arial Bold 28pt</a:t>
            </a:r>
            <a:endParaRPr lang="en-GB" dirty="0"/>
          </a:p>
        </p:txBody>
      </p:sp>
    </p:spTree>
    <p:extLst>
      <p:ext uri="{BB962C8B-B14F-4D97-AF65-F5344CB8AC3E}">
        <p14:creationId xmlns:p14="http://schemas.microsoft.com/office/powerpoint/2010/main" val="330779958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Log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91FEEE-5621-544D-B4F7-2372D5398594}"/>
              </a:ext>
            </a:extLst>
          </p:cNvPr>
          <p:cNvSpPr>
            <a:spLocks noGrp="1"/>
          </p:cNvSpPr>
          <p:nvPr>
            <p:ph type="title" hasCustomPrompt="1"/>
          </p:nvPr>
        </p:nvSpPr>
        <p:spPr/>
        <p:txBody>
          <a:bodyPr/>
          <a:lstStyle/>
          <a:p>
            <a:pPr lvl="0"/>
            <a:r>
              <a:rPr lang="en-US" dirty="0"/>
              <a:t>Slide Title, Arial Bold 28pt</a:t>
            </a:r>
            <a:endParaRPr lang="en-GB" dirty="0"/>
          </a:p>
        </p:txBody>
      </p:sp>
    </p:spTree>
    <p:extLst>
      <p:ext uri="{BB962C8B-B14F-4D97-AF65-F5344CB8AC3E}">
        <p14:creationId xmlns:p14="http://schemas.microsoft.com/office/powerpoint/2010/main" val="353955559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preserve="1" userDrawn="1">
  <p:cSld name="Totally 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46024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Yellow impact slide">
    <p:spTree>
      <p:nvGrpSpPr>
        <p:cNvPr id="1" name=""/>
        <p:cNvGrpSpPr/>
        <p:nvPr/>
      </p:nvGrpSpPr>
      <p:grpSpPr>
        <a:xfrm>
          <a:off x="0" y="0"/>
          <a:ext cx="0" cy="0"/>
          <a:chOff x="0" y="0"/>
          <a:chExt cx="0" cy="0"/>
        </a:xfrm>
      </p:grpSpPr>
      <p:sp>
        <p:nvSpPr>
          <p:cNvPr id="2" name="Rectangle 1"/>
          <p:cNvSpPr/>
          <p:nvPr userDrawn="1"/>
        </p:nvSpPr>
        <p:spPr>
          <a:xfrm>
            <a:off x="0" y="1"/>
            <a:ext cx="5231904" cy="6857999"/>
          </a:xfrm>
          <a:prstGeom prst="rect">
            <a:avLst/>
          </a:prstGeom>
          <a:solidFill>
            <a:srgbClr val="DD7A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Content Placeholder 2"/>
          <p:cNvSpPr>
            <a:spLocks noGrp="1"/>
          </p:cNvSpPr>
          <p:nvPr>
            <p:ph sz="quarter" idx="18" hasCustomPrompt="1"/>
          </p:nvPr>
        </p:nvSpPr>
        <p:spPr>
          <a:xfrm>
            <a:off x="5231904" y="1"/>
            <a:ext cx="6960096" cy="6857999"/>
          </a:xfrm>
          <a:prstGeom prst="rect">
            <a:avLst/>
          </a:prstGeom>
        </p:spPr>
        <p:txBody>
          <a:bodyPr/>
          <a:lstStyle>
            <a:lvl1pPr>
              <a:defRPr b="0" i="0">
                <a:latin typeface="Arial" charset="0"/>
                <a:ea typeface="Arial" charset="0"/>
                <a:cs typeface="Arial" charset="0"/>
              </a:defRPr>
            </a:lvl1pPr>
            <a:lvl2pPr>
              <a:defRPr b="0" i="0">
                <a:latin typeface="Arial" charset="0"/>
                <a:ea typeface="Arial" charset="0"/>
                <a:cs typeface="Arial" charset="0"/>
              </a:defRPr>
            </a:lvl2pPr>
            <a:lvl3pPr>
              <a:defRPr b="0" i="0">
                <a:latin typeface="Arial" charset="0"/>
                <a:ea typeface="Arial" charset="0"/>
                <a:cs typeface="Arial" charset="0"/>
              </a:defRPr>
            </a:lvl3pPr>
            <a:lvl4pPr>
              <a:defRPr b="0" i="0">
                <a:latin typeface="Arial" charset="0"/>
                <a:ea typeface="Arial" charset="0"/>
                <a:cs typeface="Arial" charset="0"/>
              </a:defRPr>
            </a:lvl4pPr>
            <a:lvl5pPr>
              <a:defRPr b="0" i="0">
                <a:latin typeface="Arial" charset="0"/>
                <a:ea typeface="Arial" charset="0"/>
                <a:cs typeface="Arial" charset="0"/>
              </a:defRPr>
            </a:lvl5pPr>
          </a:lstStyle>
          <a:p>
            <a:pPr lvl="0"/>
            <a:r>
              <a:rPr lang="en-US" dirty="0"/>
              <a:t>Image/media area</a:t>
            </a:r>
          </a:p>
        </p:txBody>
      </p:sp>
      <p:sp>
        <p:nvSpPr>
          <p:cNvPr id="6" name="Text Placeholder 8">
            <a:extLst>
              <a:ext uri="{FF2B5EF4-FFF2-40B4-BE49-F238E27FC236}">
                <a16:creationId xmlns:a16="http://schemas.microsoft.com/office/drawing/2014/main" id="{1B897FEE-C789-DC46-BD0C-DBEC9793AE70}"/>
              </a:ext>
            </a:extLst>
          </p:cNvPr>
          <p:cNvSpPr>
            <a:spLocks noGrp="1"/>
          </p:cNvSpPr>
          <p:nvPr>
            <p:ph type="body" sz="quarter" idx="14" hasCustomPrompt="1"/>
          </p:nvPr>
        </p:nvSpPr>
        <p:spPr>
          <a:xfrm>
            <a:off x="407368" y="1268760"/>
            <a:ext cx="4440493" cy="5112566"/>
          </a:xfrm>
          <a:prstGeom prst="rect">
            <a:avLst/>
          </a:prstGeom>
        </p:spPr>
        <p:txBody>
          <a:bodyPr anchor="t" anchorCtr="0">
            <a:normAutofit/>
          </a:bodyPr>
          <a:lstStyle>
            <a:lvl1pPr marL="257175" indent="-257175">
              <a:lnSpc>
                <a:spcPct val="100000"/>
              </a:lnSpc>
              <a:buFont typeface="Arial" panose="020B0604020202020204" pitchFamily="34" charset="0"/>
              <a:buChar char="•"/>
              <a:defRPr sz="2000" b="0">
                <a:solidFill>
                  <a:srgbClr val="091932"/>
                </a:solidFill>
                <a:latin typeface="Arial" charset="0"/>
                <a:ea typeface="Arial" charset="0"/>
                <a:cs typeface="Arial" charset="0"/>
              </a:defRPr>
            </a:lvl1pPr>
            <a:lvl2pPr>
              <a:lnSpc>
                <a:spcPct val="100000"/>
              </a:lnSpc>
              <a:defRPr sz="2000" b="0" i="0">
                <a:solidFill>
                  <a:srgbClr val="091932"/>
                </a:solidFill>
                <a:latin typeface="Arial" charset="0"/>
                <a:ea typeface="Arial" charset="0"/>
                <a:cs typeface="Arial" charset="0"/>
              </a:defRPr>
            </a:lvl2pPr>
            <a:lvl3pPr>
              <a:lnSpc>
                <a:spcPct val="100000"/>
              </a:lnSpc>
              <a:defRPr sz="2000" b="0" i="0">
                <a:solidFill>
                  <a:srgbClr val="091932"/>
                </a:solidFill>
                <a:latin typeface="Arial" charset="0"/>
                <a:ea typeface="Arial" charset="0"/>
                <a:cs typeface="Arial" charset="0"/>
              </a:defRPr>
            </a:lvl3pPr>
            <a:lvl4pPr>
              <a:lnSpc>
                <a:spcPct val="100000"/>
              </a:lnSpc>
              <a:defRPr sz="2000" b="0" i="0">
                <a:solidFill>
                  <a:srgbClr val="091932"/>
                </a:solidFill>
                <a:latin typeface="Arial" charset="0"/>
                <a:ea typeface="Arial" charset="0"/>
                <a:cs typeface="Arial" charset="0"/>
              </a:defRPr>
            </a:lvl4pPr>
            <a:lvl5pPr>
              <a:lnSpc>
                <a:spcPct val="100000"/>
              </a:lnSpc>
              <a:defRPr sz="2000" b="0" i="0">
                <a:solidFill>
                  <a:srgbClr val="091932"/>
                </a:solidFill>
                <a:latin typeface="Arial" charset="0"/>
                <a:ea typeface="Arial" charset="0"/>
                <a:cs typeface="Arial" charset="0"/>
              </a:defRPr>
            </a:lvl5pPr>
          </a:lstStyle>
          <a:p>
            <a:pPr lvl="0"/>
            <a:r>
              <a:rPr lang="en-US" dirty="0"/>
              <a:t>Body copy, Arial 20pt minimum</a:t>
            </a:r>
          </a:p>
          <a:p>
            <a:pPr lvl="0"/>
            <a:r>
              <a:rPr lang="en-US" dirty="0"/>
              <a:t>Bullet points should always be round</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itle 2">
            <a:extLst>
              <a:ext uri="{FF2B5EF4-FFF2-40B4-BE49-F238E27FC236}">
                <a16:creationId xmlns:a16="http://schemas.microsoft.com/office/drawing/2014/main" id="{6A7C9249-E74F-544F-9971-F6B923E8B734}"/>
              </a:ext>
            </a:extLst>
          </p:cNvPr>
          <p:cNvSpPr>
            <a:spLocks noGrp="1"/>
          </p:cNvSpPr>
          <p:nvPr>
            <p:ph type="title" hasCustomPrompt="1"/>
          </p:nvPr>
        </p:nvSpPr>
        <p:spPr>
          <a:xfrm>
            <a:off x="407513" y="220183"/>
            <a:ext cx="4440348" cy="864000"/>
          </a:xfrm>
        </p:spPr>
        <p:txBody>
          <a:bodyPr>
            <a:normAutofit/>
          </a:bodyPr>
          <a:lstStyle>
            <a:lvl1pPr>
              <a:defRPr sz="2000">
                <a:solidFill>
                  <a:srgbClr val="091932"/>
                </a:solidFill>
              </a:defRPr>
            </a:lvl1pPr>
          </a:lstStyle>
          <a:p>
            <a:r>
              <a:rPr lang="en-GB" dirty="0"/>
              <a:t>Slide title, Arial Bold 20pt</a:t>
            </a:r>
          </a:p>
        </p:txBody>
      </p:sp>
    </p:spTree>
    <p:extLst>
      <p:ext uri="{BB962C8B-B14F-4D97-AF65-F5344CB8AC3E}">
        <p14:creationId xmlns:p14="http://schemas.microsoft.com/office/powerpoint/2010/main" val="87348824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Blue impact slide">
    <p:spTree>
      <p:nvGrpSpPr>
        <p:cNvPr id="1" name=""/>
        <p:cNvGrpSpPr/>
        <p:nvPr/>
      </p:nvGrpSpPr>
      <p:grpSpPr>
        <a:xfrm>
          <a:off x="0" y="0"/>
          <a:ext cx="0" cy="0"/>
          <a:chOff x="0" y="0"/>
          <a:chExt cx="0" cy="0"/>
        </a:xfrm>
      </p:grpSpPr>
      <p:sp>
        <p:nvSpPr>
          <p:cNvPr id="2" name="Rectangle 1"/>
          <p:cNvSpPr/>
          <p:nvPr userDrawn="1"/>
        </p:nvSpPr>
        <p:spPr>
          <a:xfrm>
            <a:off x="0" y="1"/>
            <a:ext cx="5231904" cy="6857999"/>
          </a:xfrm>
          <a:prstGeom prst="rect">
            <a:avLst/>
          </a:prstGeom>
          <a:solidFill>
            <a:srgbClr val="2737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Content Placeholder 2"/>
          <p:cNvSpPr>
            <a:spLocks noGrp="1"/>
          </p:cNvSpPr>
          <p:nvPr>
            <p:ph sz="quarter" idx="18" hasCustomPrompt="1"/>
          </p:nvPr>
        </p:nvSpPr>
        <p:spPr>
          <a:xfrm>
            <a:off x="5231904" y="1"/>
            <a:ext cx="6960096" cy="6857999"/>
          </a:xfrm>
          <a:prstGeom prst="rect">
            <a:avLst/>
          </a:prstGeom>
        </p:spPr>
        <p:txBody>
          <a:bodyPr/>
          <a:lstStyle>
            <a:lvl1pPr>
              <a:defRPr b="0" i="0">
                <a:latin typeface="Arial" charset="0"/>
                <a:ea typeface="Arial" charset="0"/>
                <a:cs typeface="Arial" charset="0"/>
              </a:defRPr>
            </a:lvl1pPr>
            <a:lvl2pPr>
              <a:defRPr b="0" i="0">
                <a:latin typeface="Arial" charset="0"/>
                <a:ea typeface="Arial" charset="0"/>
                <a:cs typeface="Arial" charset="0"/>
              </a:defRPr>
            </a:lvl2pPr>
            <a:lvl3pPr>
              <a:defRPr b="0" i="0">
                <a:latin typeface="Arial" charset="0"/>
                <a:ea typeface="Arial" charset="0"/>
                <a:cs typeface="Arial" charset="0"/>
              </a:defRPr>
            </a:lvl3pPr>
            <a:lvl4pPr>
              <a:defRPr b="0" i="0">
                <a:latin typeface="Arial" charset="0"/>
                <a:ea typeface="Arial" charset="0"/>
                <a:cs typeface="Arial" charset="0"/>
              </a:defRPr>
            </a:lvl4pPr>
            <a:lvl5pPr>
              <a:defRPr b="0" i="0">
                <a:latin typeface="Arial" charset="0"/>
                <a:ea typeface="Arial" charset="0"/>
                <a:cs typeface="Arial" charset="0"/>
              </a:defRPr>
            </a:lvl5pPr>
          </a:lstStyle>
          <a:p>
            <a:pPr lvl="0"/>
            <a:r>
              <a:rPr lang="en-US" dirty="0"/>
              <a:t>Image/media area</a:t>
            </a:r>
          </a:p>
        </p:txBody>
      </p:sp>
      <p:sp>
        <p:nvSpPr>
          <p:cNvPr id="10" name="Text Placeholder 8"/>
          <p:cNvSpPr>
            <a:spLocks noGrp="1"/>
          </p:cNvSpPr>
          <p:nvPr>
            <p:ph type="body" sz="quarter" idx="14" hasCustomPrompt="1"/>
          </p:nvPr>
        </p:nvSpPr>
        <p:spPr>
          <a:xfrm>
            <a:off x="407368" y="1268760"/>
            <a:ext cx="4440493" cy="5112566"/>
          </a:xfrm>
          <a:prstGeom prst="rect">
            <a:avLst/>
          </a:prstGeom>
        </p:spPr>
        <p:txBody>
          <a:bodyPr anchor="t" anchorCtr="0">
            <a:normAutofit/>
          </a:bodyPr>
          <a:lstStyle>
            <a:lvl1pPr marL="257175" indent="-257175">
              <a:lnSpc>
                <a:spcPct val="100000"/>
              </a:lnSpc>
              <a:buFont typeface="Arial" panose="020B0604020202020204" pitchFamily="34" charset="0"/>
              <a:buChar char="•"/>
              <a:defRPr sz="2000" b="0">
                <a:solidFill>
                  <a:schemeClr val="bg1"/>
                </a:solidFill>
                <a:latin typeface="Arial" charset="0"/>
                <a:ea typeface="Arial" charset="0"/>
                <a:cs typeface="Arial" charset="0"/>
              </a:defRPr>
            </a:lvl1pPr>
            <a:lvl2pPr>
              <a:lnSpc>
                <a:spcPct val="100000"/>
              </a:lnSpc>
              <a:defRPr sz="2000" b="0" i="0">
                <a:solidFill>
                  <a:schemeClr val="bg1"/>
                </a:solidFill>
                <a:latin typeface="Arial" charset="0"/>
                <a:ea typeface="Arial" charset="0"/>
                <a:cs typeface="Arial" charset="0"/>
              </a:defRPr>
            </a:lvl2pPr>
            <a:lvl3pPr>
              <a:lnSpc>
                <a:spcPct val="100000"/>
              </a:lnSpc>
              <a:defRPr sz="2000" b="0" i="0">
                <a:solidFill>
                  <a:schemeClr val="bg1"/>
                </a:solidFill>
                <a:latin typeface="Arial" charset="0"/>
                <a:ea typeface="Arial" charset="0"/>
                <a:cs typeface="Arial" charset="0"/>
              </a:defRPr>
            </a:lvl3pPr>
            <a:lvl4pPr>
              <a:lnSpc>
                <a:spcPct val="100000"/>
              </a:lnSpc>
              <a:defRPr sz="2000" b="0" i="0">
                <a:solidFill>
                  <a:schemeClr val="bg1"/>
                </a:solidFill>
                <a:latin typeface="Arial" charset="0"/>
                <a:ea typeface="Arial" charset="0"/>
                <a:cs typeface="Arial" charset="0"/>
              </a:defRPr>
            </a:lvl4pPr>
            <a:lvl5pPr>
              <a:lnSpc>
                <a:spcPct val="100000"/>
              </a:lnSpc>
              <a:defRPr sz="2000" b="0" i="0">
                <a:solidFill>
                  <a:schemeClr val="bg1"/>
                </a:solidFill>
                <a:latin typeface="Arial" charset="0"/>
                <a:ea typeface="Arial" charset="0"/>
                <a:cs typeface="Arial" charset="0"/>
              </a:defRPr>
            </a:lvl5pPr>
          </a:lstStyle>
          <a:p>
            <a:pPr lvl="0"/>
            <a:r>
              <a:rPr lang="en-US" dirty="0"/>
              <a:t>Body copy, Arial 20pt minimum</a:t>
            </a:r>
          </a:p>
          <a:p>
            <a:pPr lvl="0"/>
            <a:r>
              <a:rPr lang="en-US" dirty="0"/>
              <a:t>Bullet points should always be round</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Title 2">
            <a:extLst>
              <a:ext uri="{FF2B5EF4-FFF2-40B4-BE49-F238E27FC236}">
                <a16:creationId xmlns:a16="http://schemas.microsoft.com/office/drawing/2014/main" id="{3C44408A-0D71-904E-86A6-1AA634248718}"/>
              </a:ext>
            </a:extLst>
          </p:cNvPr>
          <p:cNvSpPr>
            <a:spLocks noGrp="1"/>
          </p:cNvSpPr>
          <p:nvPr>
            <p:ph type="title" hasCustomPrompt="1"/>
          </p:nvPr>
        </p:nvSpPr>
        <p:spPr>
          <a:xfrm>
            <a:off x="407513" y="220183"/>
            <a:ext cx="4440348" cy="864000"/>
          </a:xfrm>
        </p:spPr>
        <p:txBody>
          <a:bodyPr>
            <a:normAutofit/>
          </a:bodyPr>
          <a:lstStyle>
            <a:lvl1pPr>
              <a:defRPr sz="2000">
                <a:solidFill>
                  <a:schemeClr val="bg1"/>
                </a:solidFill>
              </a:defRPr>
            </a:lvl1pPr>
          </a:lstStyle>
          <a:p>
            <a:r>
              <a:rPr lang="en-GB" dirty="0"/>
              <a:t>Slide title, Arial Bold 20pt</a:t>
            </a:r>
          </a:p>
        </p:txBody>
      </p:sp>
    </p:spTree>
    <p:extLst>
      <p:ext uri="{BB962C8B-B14F-4D97-AF65-F5344CB8AC3E}">
        <p14:creationId xmlns:p14="http://schemas.microsoft.com/office/powerpoint/2010/main" val="2928160102"/>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Green impact slide">
    <p:spTree>
      <p:nvGrpSpPr>
        <p:cNvPr id="1" name=""/>
        <p:cNvGrpSpPr/>
        <p:nvPr/>
      </p:nvGrpSpPr>
      <p:grpSpPr>
        <a:xfrm>
          <a:off x="0" y="0"/>
          <a:ext cx="0" cy="0"/>
          <a:chOff x="0" y="0"/>
          <a:chExt cx="0" cy="0"/>
        </a:xfrm>
      </p:grpSpPr>
      <p:sp>
        <p:nvSpPr>
          <p:cNvPr id="2" name="Rectangle 1"/>
          <p:cNvSpPr/>
          <p:nvPr userDrawn="1"/>
        </p:nvSpPr>
        <p:spPr>
          <a:xfrm>
            <a:off x="0" y="1"/>
            <a:ext cx="5231904" cy="6857999"/>
          </a:xfrm>
          <a:prstGeom prst="rect">
            <a:avLst/>
          </a:prstGeom>
          <a:solidFill>
            <a:srgbClr val="5B78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n>
                <a:noFill/>
              </a:ln>
              <a:solidFill>
                <a:srgbClr val="5B7813"/>
              </a:solidFill>
            </a:endParaRPr>
          </a:p>
        </p:txBody>
      </p:sp>
      <p:sp>
        <p:nvSpPr>
          <p:cNvPr id="7" name="Content Placeholder 2"/>
          <p:cNvSpPr>
            <a:spLocks noGrp="1"/>
          </p:cNvSpPr>
          <p:nvPr>
            <p:ph sz="quarter" idx="18" hasCustomPrompt="1"/>
          </p:nvPr>
        </p:nvSpPr>
        <p:spPr>
          <a:xfrm>
            <a:off x="5231904" y="1"/>
            <a:ext cx="6960096" cy="6857999"/>
          </a:xfrm>
          <a:prstGeom prst="rect">
            <a:avLst/>
          </a:prstGeom>
        </p:spPr>
        <p:txBody>
          <a:bodyPr/>
          <a:lstStyle>
            <a:lvl1pPr>
              <a:defRPr b="0" i="0">
                <a:latin typeface="Arial" charset="0"/>
                <a:ea typeface="Arial" charset="0"/>
                <a:cs typeface="Arial" charset="0"/>
              </a:defRPr>
            </a:lvl1pPr>
            <a:lvl2pPr>
              <a:defRPr b="0" i="0">
                <a:latin typeface="Arial" charset="0"/>
                <a:ea typeface="Arial" charset="0"/>
                <a:cs typeface="Arial" charset="0"/>
              </a:defRPr>
            </a:lvl2pPr>
            <a:lvl3pPr>
              <a:defRPr b="0" i="0">
                <a:latin typeface="Arial" charset="0"/>
                <a:ea typeface="Arial" charset="0"/>
                <a:cs typeface="Arial" charset="0"/>
              </a:defRPr>
            </a:lvl3pPr>
            <a:lvl4pPr>
              <a:defRPr b="0" i="0">
                <a:latin typeface="Arial" charset="0"/>
                <a:ea typeface="Arial" charset="0"/>
                <a:cs typeface="Arial" charset="0"/>
              </a:defRPr>
            </a:lvl4pPr>
            <a:lvl5pPr>
              <a:defRPr b="0" i="0">
                <a:latin typeface="Arial" charset="0"/>
                <a:ea typeface="Arial" charset="0"/>
                <a:cs typeface="Arial" charset="0"/>
              </a:defRPr>
            </a:lvl5pPr>
          </a:lstStyle>
          <a:p>
            <a:pPr lvl="0"/>
            <a:r>
              <a:rPr lang="en-US" dirty="0"/>
              <a:t>Image/media area</a:t>
            </a:r>
          </a:p>
        </p:txBody>
      </p:sp>
      <p:sp>
        <p:nvSpPr>
          <p:cNvPr id="6" name="Text Placeholder 8">
            <a:extLst>
              <a:ext uri="{FF2B5EF4-FFF2-40B4-BE49-F238E27FC236}">
                <a16:creationId xmlns:a16="http://schemas.microsoft.com/office/drawing/2014/main" id="{4464D7D1-6086-BF42-A627-65935218E2E9}"/>
              </a:ext>
            </a:extLst>
          </p:cNvPr>
          <p:cNvSpPr>
            <a:spLocks noGrp="1"/>
          </p:cNvSpPr>
          <p:nvPr>
            <p:ph type="body" sz="quarter" idx="14" hasCustomPrompt="1"/>
          </p:nvPr>
        </p:nvSpPr>
        <p:spPr>
          <a:xfrm>
            <a:off x="407368" y="1268760"/>
            <a:ext cx="4440493" cy="5112566"/>
          </a:xfrm>
          <a:prstGeom prst="rect">
            <a:avLst/>
          </a:prstGeom>
        </p:spPr>
        <p:txBody>
          <a:bodyPr anchor="t" anchorCtr="0">
            <a:normAutofit/>
          </a:bodyPr>
          <a:lstStyle>
            <a:lvl1pPr marL="257175" indent="-257175">
              <a:lnSpc>
                <a:spcPct val="100000"/>
              </a:lnSpc>
              <a:buFont typeface="Arial" panose="020B0604020202020204" pitchFamily="34" charset="0"/>
              <a:buChar char="•"/>
              <a:defRPr sz="2000" b="0">
                <a:solidFill>
                  <a:schemeClr val="bg1"/>
                </a:solidFill>
                <a:latin typeface="Arial" charset="0"/>
                <a:ea typeface="Arial" charset="0"/>
                <a:cs typeface="Arial" charset="0"/>
              </a:defRPr>
            </a:lvl1pPr>
            <a:lvl2pPr>
              <a:lnSpc>
                <a:spcPct val="100000"/>
              </a:lnSpc>
              <a:defRPr sz="2000" b="0" i="0">
                <a:solidFill>
                  <a:schemeClr val="bg1"/>
                </a:solidFill>
                <a:latin typeface="Arial" charset="0"/>
                <a:ea typeface="Arial" charset="0"/>
                <a:cs typeface="Arial" charset="0"/>
              </a:defRPr>
            </a:lvl2pPr>
            <a:lvl3pPr>
              <a:lnSpc>
                <a:spcPct val="100000"/>
              </a:lnSpc>
              <a:defRPr sz="2000" b="0" i="0">
                <a:solidFill>
                  <a:schemeClr val="bg1"/>
                </a:solidFill>
                <a:latin typeface="Arial" charset="0"/>
                <a:ea typeface="Arial" charset="0"/>
                <a:cs typeface="Arial" charset="0"/>
              </a:defRPr>
            </a:lvl3pPr>
            <a:lvl4pPr>
              <a:lnSpc>
                <a:spcPct val="100000"/>
              </a:lnSpc>
              <a:defRPr sz="2000" b="0" i="0">
                <a:solidFill>
                  <a:schemeClr val="bg1"/>
                </a:solidFill>
                <a:latin typeface="Arial" charset="0"/>
                <a:ea typeface="Arial" charset="0"/>
                <a:cs typeface="Arial" charset="0"/>
              </a:defRPr>
            </a:lvl4pPr>
            <a:lvl5pPr>
              <a:lnSpc>
                <a:spcPct val="100000"/>
              </a:lnSpc>
              <a:defRPr sz="2000" b="0" i="0">
                <a:solidFill>
                  <a:schemeClr val="bg1"/>
                </a:solidFill>
                <a:latin typeface="Arial" charset="0"/>
                <a:ea typeface="Arial" charset="0"/>
                <a:cs typeface="Arial" charset="0"/>
              </a:defRPr>
            </a:lvl5pPr>
          </a:lstStyle>
          <a:p>
            <a:pPr lvl="0"/>
            <a:r>
              <a:rPr lang="en-US" dirty="0"/>
              <a:t>Body copy, Arial 20pt minimum</a:t>
            </a:r>
          </a:p>
          <a:p>
            <a:pPr lvl="0"/>
            <a:r>
              <a:rPr lang="en-US" dirty="0"/>
              <a:t>Bullet points should always be round</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itle 2">
            <a:extLst>
              <a:ext uri="{FF2B5EF4-FFF2-40B4-BE49-F238E27FC236}">
                <a16:creationId xmlns:a16="http://schemas.microsoft.com/office/drawing/2014/main" id="{274D5A8F-2736-404E-BB71-510768BB23D2}"/>
              </a:ext>
            </a:extLst>
          </p:cNvPr>
          <p:cNvSpPr>
            <a:spLocks noGrp="1"/>
          </p:cNvSpPr>
          <p:nvPr>
            <p:ph type="title" hasCustomPrompt="1"/>
          </p:nvPr>
        </p:nvSpPr>
        <p:spPr>
          <a:xfrm>
            <a:off x="407513" y="220183"/>
            <a:ext cx="4440348" cy="864000"/>
          </a:xfrm>
        </p:spPr>
        <p:txBody>
          <a:bodyPr>
            <a:normAutofit/>
          </a:bodyPr>
          <a:lstStyle>
            <a:lvl1pPr>
              <a:defRPr sz="2000">
                <a:solidFill>
                  <a:schemeClr val="bg1"/>
                </a:solidFill>
              </a:defRPr>
            </a:lvl1pPr>
          </a:lstStyle>
          <a:p>
            <a:r>
              <a:rPr lang="en-GB" dirty="0"/>
              <a:t>Slide title, Arial Bold 20pt</a:t>
            </a:r>
          </a:p>
        </p:txBody>
      </p:sp>
    </p:spTree>
    <p:extLst>
      <p:ext uri="{BB962C8B-B14F-4D97-AF65-F5344CB8AC3E}">
        <p14:creationId xmlns:p14="http://schemas.microsoft.com/office/powerpoint/2010/main" val="4213700698"/>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Pink impact slide">
    <p:spTree>
      <p:nvGrpSpPr>
        <p:cNvPr id="1" name=""/>
        <p:cNvGrpSpPr/>
        <p:nvPr/>
      </p:nvGrpSpPr>
      <p:grpSpPr>
        <a:xfrm>
          <a:off x="0" y="0"/>
          <a:ext cx="0" cy="0"/>
          <a:chOff x="0" y="0"/>
          <a:chExt cx="0" cy="0"/>
        </a:xfrm>
      </p:grpSpPr>
      <p:sp>
        <p:nvSpPr>
          <p:cNvPr id="2" name="Rectangle 1"/>
          <p:cNvSpPr/>
          <p:nvPr userDrawn="1"/>
        </p:nvSpPr>
        <p:spPr>
          <a:xfrm>
            <a:off x="0" y="1"/>
            <a:ext cx="5231904" cy="6857999"/>
          </a:xfrm>
          <a:prstGeom prst="rect">
            <a:avLst/>
          </a:prstGeom>
          <a:solidFill>
            <a:srgbClr val="812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7" name="Content Placeholder 2"/>
          <p:cNvSpPr>
            <a:spLocks noGrp="1"/>
          </p:cNvSpPr>
          <p:nvPr>
            <p:ph sz="quarter" idx="18" hasCustomPrompt="1"/>
          </p:nvPr>
        </p:nvSpPr>
        <p:spPr>
          <a:xfrm>
            <a:off x="5231904" y="1"/>
            <a:ext cx="6960096" cy="6857999"/>
          </a:xfrm>
          <a:prstGeom prst="rect">
            <a:avLst/>
          </a:prstGeom>
        </p:spPr>
        <p:txBody>
          <a:bodyPr/>
          <a:lstStyle>
            <a:lvl1pPr>
              <a:defRPr b="0" i="0">
                <a:latin typeface="Arial" charset="0"/>
                <a:ea typeface="Arial" charset="0"/>
                <a:cs typeface="Arial" charset="0"/>
              </a:defRPr>
            </a:lvl1pPr>
            <a:lvl2pPr>
              <a:defRPr b="0" i="0">
                <a:latin typeface="Arial" charset="0"/>
                <a:ea typeface="Arial" charset="0"/>
                <a:cs typeface="Arial" charset="0"/>
              </a:defRPr>
            </a:lvl2pPr>
            <a:lvl3pPr>
              <a:defRPr b="0" i="0">
                <a:latin typeface="Arial" charset="0"/>
                <a:ea typeface="Arial" charset="0"/>
                <a:cs typeface="Arial" charset="0"/>
              </a:defRPr>
            </a:lvl3pPr>
            <a:lvl4pPr>
              <a:defRPr b="0" i="0">
                <a:latin typeface="Arial" charset="0"/>
                <a:ea typeface="Arial" charset="0"/>
                <a:cs typeface="Arial" charset="0"/>
              </a:defRPr>
            </a:lvl4pPr>
            <a:lvl5pPr>
              <a:defRPr b="0" i="0">
                <a:latin typeface="Arial" charset="0"/>
                <a:ea typeface="Arial" charset="0"/>
                <a:cs typeface="Arial" charset="0"/>
              </a:defRPr>
            </a:lvl5pPr>
          </a:lstStyle>
          <a:p>
            <a:pPr lvl="0"/>
            <a:r>
              <a:rPr lang="en-US" dirty="0"/>
              <a:t>Image/media area</a:t>
            </a:r>
          </a:p>
        </p:txBody>
      </p:sp>
      <p:sp>
        <p:nvSpPr>
          <p:cNvPr id="6" name="Text Placeholder 8">
            <a:extLst>
              <a:ext uri="{FF2B5EF4-FFF2-40B4-BE49-F238E27FC236}">
                <a16:creationId xmlns:a16="http://schemas.microsoft.com/office/drawing/2014/main" id="{A7664347-5115-5342-9F78-C60E2195F3F3}"/>
              </a:ext>
            </a:extLst>
          </p:cNvPr>
          <p:cNvSpPr>
            <a:spLocks noGrp="1"/>
          </p:cNvSpPr>
          <p:nvPr>
            <p:ph type="body" sz="quarter" idx="14" hasCustomPrompt="1"/>
          </p:nvPr>
        </p:nvSpPr>
        <p:spPr>
          <a:xfrm>
            <a:off x="407368" y="1268760"/>
            <a:ext cx="4440493" cy="5112566"/>
          </a:xfrm>
          <a:prstGeom prst="rect">
            <a:avLst/>
          </a:prstGeom>
        </p:spPr>
        <p:txBody>
          <a:bodyPr anchor="t" anchorCtr="0">
            <a:normAutofit/>
          </a:bodyPr>
          <a:lstStyle>
            <a:lvl1pPr marL="257175" indent="-257175">
              <a:lnSpc>
                <a:spcPct val="100000"/>
              </a:lnSpc>
              <a:buFont typeface="Arial" panose="020B0604020202020204" pitchFamily="34" charset="0"/>
              <a:buChar char="•"/>
              <a:defRPr sz="2000" b="0">
                <a:solidFill>
                  <a:schemeClr val="bg1"/>
                </a:solidFill>
                <a:latin typeface="Arial" charset="0"/>
                <a:ea typeface="Arial" charset="0"/>
                <a:cs typeface="Arial" charset="0"/>
              </a:defRPr>
            </a:lvl1pPr>
            <a:lvl2pPr>
              <a:lnSpc>
                <a:spcPct val="100000"/>
              </a:lnSpc>
              <a:defRPr sz="2000" b="0" i="0">
                <a:solidFill>
                  <a:schemeClr val="bg1"/>
                </a:solidFill>
                <a:latin typeface="Arial" charset="0"/>
                <a:ea typeface="Arial" charset="0"/>
                <a:cs typeface="Arial" charset="0"/>
              </a:defRPr>
            </a:lvl2pPr>
            <a:lvl3pPr>
              <a:lnSpc>
                <a:spcPct val="100000"/>
              </a:lnSpc>
              <a:defRPr sz="2000" b="0" i="0">
                <a:solidFill>
                  <a:schemeClr val="bg1"/>
                </a:solidFill>
                <a:latin typeface="Arial" charset="0"/>
                <a:ea typeface="Arial" charset="0"/>
                <a:cs typeface="Arial" charset="0"/>
              </a:defRPr>
            </a:lvl3pPr>
            <a:lvl4pPr>
              <a:lnSpc>
                <a:spcPct val="100000"/>
              </a:lnSpc>
              <a:defRPr sz="2000" b="0" i="0">
                <a:solidFill>
                  <a:schemeClr val="bg1"/>
                </a:solidFill>
                <a:latin typeface="Arial" charset="0"/>
                <a:ea typeface="Arial" charset="0"/>
                <a:cs typeface="Arial" charset="0"/>
              </a:defRPr>
            </a:lvl4pPr>
            <a:lvl5pPr>
              <a:lnSpc>
                <a:spcPct val="100000"/>
              </a:lnSpc>
              <a:defRPr sz="2000" b="0" i="0">
                <a:solidFill>
                  <a:schemeClr val="bg1"/>
                </a:solidFill>
                <a:latin typeface="Arial" charset="0"/>
                <a:ea typeface="Arial" charset="0"/>
                <a:cs typeface="Arial" charset="0"/>
              </a:defRPr>
            </a:lvl5pPr>
          </a:lstStyle>
          <a:p>
            <a:pPr lvl="0"/>
            <a:r>
              <a:rPr lang="en-US" dirty="0"/>
              <a:t>Body copy, Arial 20pt minimum</a:t>
            </a:r>
          </a:p>
          <a:p>
            <a:pPr lvl="0"/>
            <a:r>
              <a:rPr lang="en-US" dirty="0"/>
              <a:t>Bullet points should always be round</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itle 2">
            <a:extLst>
              <a:ext uri="{FF2B5EF4-FFF2-40B4-BE49-F238E27FC236}">
                <a16:creationId xmlns:a16="http://schemas.microsoft.com/office/drawing/2014/main" id="{C8AF29BF-F02F-8E4D-BC5D-7F72240DCCCF}"/>
              </a:ext>
            </a:extLst>
          </p:cNvPr>
          <p:cNvSpPr>
            <a:spLocks noGrp="1"/>
          </p:cNvSpPr>
          <p:nvPr>
            <p:ph type="title" hasCustomPrompt="1"/>
          </p:nvPr>
        </p:nvSpPr>
        <p:spPr>
          <a:xfrm>
            <a:off x="407513" y="220183"/>
            <a:ext cx="4440348" cy="864000"/>
          </a:xfrm>
        </p:spPr>
        <p:txBody>
          <a:bodyPr>
            <a:normAutofit/>
          </a:bodyPr>
          <a:lstStyle>
            <a:lvl1pPr>
              <a:defRPr sz="2000">
                <a:solidFill>
                  <a:schemeClr val="bg1"/>
                </a:solidFill>
              </a:defRPr>
            </a:lvl1pPr>
          </a:lstStyle>
          <a:p>
            <a:r>
              <a:rPr lang="en-GB" dirty="0"/>
              <a:t>Slide title, Arial Bold 20pt</a:t>
            </a:r>
          </a:p>
        </p:txBody>
      </p:sp>
    </p:spTree>
    <p:extLst>
      <p:ext uri="{BB962C8B-B14F-4D97-AF65-F5344CB8AC3E}">
        <p14:creationId xmlns:p14="http://schemas.microsoft.com/office/powerpoint/2010/main" val="1832522032"/>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Purple impact slide">
    <p:spTree>
      <p:nvGrpSpPr>
        <p:cNvPr id="1" name=""/>
        <p:cNvGrpSpPr/>
        <p:nvPr/>
      </p:nvGrpSpPr>
      <p:grpSpPr>
        <a:xfrm>
          <a:off x="0" y="0"/>
          <a:ext cx="0" cy="0"/>
          <a:chOff x="0" y="0"/>
          <a:chExt cx="0" cy="0"/>
        </a:xfrm>
      </p:grpSpPr>
      <p:sp>
        <p:nvSpPr>
          <p:cNvPr id="2" name="Rectangle 1"/>
          <p:cNvSpPr/>
          <p:nvPr userDrawn="1"/>
        </p:nvSpPr>
        <p:spPr>
          <a:xfrm>
            <a:off x="0" y="1"/>
            <a:ext cx="5231904" cy="6857999"/>
          </a:xfrm>
          <a:prstGeom prst="rect">
            <a:avLst/>
          </a:prstGeom>
          <a:solidFill>
            <a:srgbClr val="442B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Content Placeholder 2"/>
          <p:cNvSpPr>
            <a:spLocks noGrp="1"/>
          </p:cNvSpPr>
          <p:nvPr>
            <p:ph sz="quarter" idx="18" hasCustomPrompt="1"/>
          </p:nvPr>
        </p:nvSpPr>
        <p:spPr>
          <a:xfrm>
            <a:off x="5231904" y="1"/>
            <a:ext cx="6960096" cy="6857999"/>
          </a:xfrm>
          <a:prstGeom prst="rect">
            <a:avLst/>
          </a:prstGeom>
        </p:spPr>
        <p:txBody>
          <a:bodyPr/>
          <a:lstStyle>
            <a:lvl1pPr>
              <a:defRPr b="0" i="0">
                <a:latin typeface="Arial" charset="0"/>
                <a:ea typeface="Arial" charset="0"/>
                <a:cs typeface="Arial" charset="0"/>
              </a:defRPr>
            </a:lvl1pPr>
            <a:lvl2pPr>
              <a:defRPr b="0" i="0">
                <a:latin typeface="Arial" charset="0"/>
                <a:ea typeface="Arial" charset="0"/>
                <a:cs typeface="Arial" charset="0"/>
              </a:defRPr>
            </a:lvl2pPr>
            <a:lvl3pPr>
              <a:defRPr b="0" i="0">
                <a:latin typeface="Arial" charset="0"/>
                <a:ea typeface="Arial" charset="0"/>
                <a:cs typeface="Arial" charset="0"/>
              </a:defRPr>
            </a:lvl3pPr>
            <a:lvl4pPr>
              <a:defRPr b="0" i="0">
                <a:latin typeface="Arial" charset="0"/>
                <a:ea typeface="Arial" charset="0"/>
                <a:cs typeface="Arial" charset="0"/>
              </a:defRPr>
            </a:lvl4pPr>
            <a:lvl5pPr>
              <a:defRPr b="0" i="0">
                <a:latin typeface="Arial" charset="0"/>
                <a:ea typeface="Arial" charset="0"/>
                <a:cs typeface="Arial" charset="0"/>
              </a:defRPr>
            </a:lvl5pPr>
          </a:lstStyle>
          <a:p>
            <a:pPr lvl="0"/>
            <a:r>
              <a:rPr lang="en-US" dirty="0"/>
              <a:t>Image/media area</a:t>
            </a:r>
          </a:p>
        </p:txBody>
      </p:sp>
      <p:sp>
        <p:nvSpPr>
          <p:cNvPr id="6" name="Text Placeholder 8">
            <a:extLst>
              <a:ext uri="{FF2B5EF4-FFF2-40B4-BE49-F238E27FC236}">
                <a16:creationId xmlns:a16="http://schemas.microsoft.com/office/drawing/2014/main" id="{50AFAE58-DB3E-714E-B69B-EF5E5859095E}"/>
              </a:ext>
            </a:extLst>
          </p:cNvPr>
          <p:cNvSpPr>
            <a:spLocks noGrp="1"/>
          </p:cNvSpPr>
          <p:nvPr>
            <p:ph type="body" sz="quarter" idx="14" hasCustomPrompt="1"/>
          </p:nvPr>
        </p:nvSpPr>
        <p:spPr>
          <a:xfrm>
            <a:off x="407368" y="1268760"/>
            <a:ext cx="4440493" cy="5112566"/>
          </a:xfrm>
          <a:prstGeom prst="rect">
            <a:avLst/>
          </a:prstGeom>
        </p:spPr>
        <p:txBody>
          <a:bodyPr anchor="t" anchorCtr="0">
            <a:normAutofit/>
          </a:bodyPr>
          <a:lstStyle>
            <a:lvl1pPr marL="257175" indent="-257175">
              <a:lnSpc>
                <a:spcPct val="100000"/>
              </a:lnSpc>
              <a:buFont typeface="Arial" panose="020B0604020202020204" pitchFamily="34" charset="0"/>
              <a:buChar char="•"/>
              <a:defRPr sz="2000" b="0">
                <a:solidFill>
                  <a:schemeClr val="bg1"/>
                </a:solidFill>
                <a:latin typeface="Arial" charset="0"/>
                <a:ea typeface="Arial" charset="0"/>
                <a:cs typeface="Arial" charset="0"/>
              </a:defRPr>
            </a:lvl1pPr>
            <a:lvl2pPr>
              <a:lnSpc>
                <a:spcPct val="100000"/>
              </a:lnSpc>
              <a:defRPr sz="2000" b="0" i="0">
                <a:solidFill>
                  <a:schemeClr val="bg1"/>
                </a:solidFill>
                <a:latin typeface="Arial" charset="0"/>
                <a:ea typeface="Arial" charset="0"/>
                <a:cs typeface="Arial" charset="0"/>
              </a:defRPr>
            </a:lvl2pPr>
            <a:lvl3pPr>
              <a:lnSpc>
                <a:spcPct val="100000"/>
              </a:lnSpc>
              <a:defRPr sz="2000" b="0" i="0">
                <a:solidFill>
                  <a:schemeClr val="bg1"/>
                </a:solidFill>
                <a:latin typeface="Arial" charset="0"/>
                <a:ea typeface="Arial" charset="0"/>
                <a:cs typeface="Arial" charset="0"/>
              </a:defRPr>
            </a:lvl3pPr>
            <a:lvl4pPr>
              <a:lnSpc>
                <a:spcPct val="100000"/>
              </a:lnSpc>
              <a:defRPr sz="2000" b="0" i="0">
                <a:solidFill>
                  <a:schemeClr val="bg1"/>
                </a:solidFill>
                <a:latin typeface="Arial" charset="0"/>
                <a:ea typeface="Arial" charset="0"/>
                <a:cs typeface="Arial" charset="0"/>
              </a:defRPr>
            </a:lvl4pPr>
            <a:lvl5pPr>
              <a:lnSpc>
                <a:spcPct val="100000"/>
              </a:lnSpc>
              <a:defRPr sz="2000" b="0" i="0">
                <a:solidFill>
                  <a:schemeClr val="bg1"/>
                </a:solidFill>
                <a:latin typeface="Arial" charset="0"/>
                <a:ea typeface="Arial" charset="0"/>
                <a:cs typeface="Arial" charset="0"/>
              </a:defRPr>
            </a:lvl5pPr>
          </a:lstStyle>
          <a:p>
            <a:pPr lvl="0"/>
            <a:r>
              <a:rPr lang="en-US" dirty="0"/>
              <a:t>Body copy, Arial 20pt minimum</a:t>
            </a:r>
          </a:p>
          <a:p>
            <a:pPr lvl="0"/>
            <a:r>
              <a:rPr lang="en-US" dirty="0"/>
              <a:t>Bullet points should always be round</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itle 2">
            <a:extLst>
              <a:ext uri="{FF2B5EF4-FFF2-40B4-BE49-F238E27FC236}">
                <a16:creationId xmlns:a16="http://schemas.microsoft.com/office/drawing/2014/main" id="{51371D84-0D7B-9B42-A9F8-7B1AFC6AFF2E}"/>
              </a:ext>
            </a:extLst>
          </p:cNvPr>
          <p:cNvSpPr>
            <a:spLocks noGrp="1"/>
          </p:cNvSpPr>
          <p:nvPr>
            <p:ph type="title" hasCustomPrompt="1"/>
          </p:nvPr>
        </p:nvSpPr>
        <p:spPr>
          <a:xfrm>
            <a:off x="407513" y="220183"/>
            <a:ext cx="4440348" cy="864000"/>
          </a:xfrm>
        </p:spPr>
        <p:txBody>
          <a:bodyPr>
            <a:normAutofit/>
          </a:bodyPr>
          <a:lstStyle>
            <a:lvl1pPr>
              <a:defRPr sz="2000">
                <a:solidFill>
                  <a:schemeClr val="bg1"/>
                </a:solidFill>
              </a:defRPr>
            </a:lvl1pPr>
          </a:lstStyle>
          <a:p>
            <a:r>
              <a:rPr lang="en-GB" dirty="0"/>
              <a:t>Slide title, Arial Bold 20pt</a:t>
            </a:r>
          </a:p>
        </p:txBody>
      </p:sp>
    </p:spTree>
    <p:extLst>
      <p:ext uri="{BB962C8B-B14F-4D97-AF65-F5344CB8AC3E}">
        <p14:creationId xmlns:p14="http://schemas.microsoft.com/office/powerpoint/2010/main" val="3528273221"/>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Red impact slide">
    <p:spTree>
      <p:nvGrpSpPr>
        <p:cNvPr id="1" name=""/>
        <p:cNvGrpSpPr/>
        <p:nvPr/>
      </p:nvGrpSpPr>
      <p:grpSpPr>
        <a:xfrm>
          <a:off x="0" y="0"/>
          <a:ext cx="0" cy="0"/>
          <a:chOff x="0" y="0"/>
          <a:chExt cx="0" cy="0"/>
        </a:xfrm>
      </p:grpSpPr>
      <p:sp>
        <p:nvSpPr>
          <p:cNvPr id="2" name="Rectangle 1"/>
          <p:cNvSpPr/>
          <p:nvPr userDrawn="1"/>
        </p:nvSpPr>
        <p:spPr>
          <a:xfrm>
            <a:off x="0" y="1"/>
            <a:ext cx="5231904" cy="6857999"/>
          </a:xfrm>
          <a:prstGeom prst="rect">
            <a:avLst/>
          </a:prstGeom>
          <a:solidFill>
            <a:srgbClr val="820E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Content Placeholder 2"/>
          <p:cNvSpPr>
            <a:spLocks noGrp="1"/>
          </p:cNvSpPr>
          <p:nvPr>
            <p:ph sz="quarter" idx="18" hasCustomPrompt="1"/>
          </p:nvPr>
        </p:nvSpPr>
        <p:spPr>
          <a:xfrm>
            <a:off x="5231904" y="1"/>
            <a:ext cx="6960096" cy="6857999"/>
          </a:xfrm>
          <a:prstGeom prst="rect">
            <a:avLst/>
          </a:prstGeom>
        </p:spPr>
        <p:txBody>
          <a:bodyPr/>
          <a:lstStyle>
            <a:lvl1pPr>
              <a:defRPr b="0" i="0">
                <a:latin typeface="Arial" charset="0"/>
                <a:ea typeface="Arial" charset="0"/>
                <a:cs typeface="Arial" charset="0"/>
              </a:defRPr>
            </a:lvl1pPr>
            <a:lvl2pPr>
              <a:defRPr b="0" i="0">
                <a:latin typeface="Arial" charset="0"/>
                <a:ea typeface="Arial" charset="0"/>
                <a:cs typeface="Arial" charset="0"/>
              </a:defRPr>
            </a:lvl2pPr>
            <a:lvl3pPr>
              <a:defRPr b="0" i="0">
                <a:latin typeface="Arial" charset="0"/>
                <a:ea typeface="Arial" charset="0"/>
                <a:cs typeface="Arial" charset="0"/>
              </a:defRPr>
            </a:lvl3pPr>
            <a:lvl4pPr>
              <a:defRPr b="0" i="0">
                <a:latin typeface="Arial" charset="0"/>
                <a:ea typeface="Arial" charset="0"/>
                <a:cs typeface="Arial" charset="0"/>
              </a:defRPr>
            </a:lvl4pPr>
            <a:lvl5pPr>
              <a:defRPr b="0" i="0">
                <a:latin typeface="Arial" charset="0"/>
                <a:ea typeface="Arial" charset="0"/>
                <a:cs typeface="Arial" charset="0"/>
              </a:defRPr>
            </a:lvl5pPr>
          </a:lstStyle>
          <a:p>
            <a:pPr lvl="0"/>
            <a:r>
              <a:rPr lang="en-US" dirty="0"/>
              <a:t>Image/media area</a:t>
            </a:r>
          </a:p>
        </p:txBody>
      </p:sp>
      <p:sp>
        <p:nvSpPr>
          <p:cNvPr id="6" name="Text Placeholder 8">
            <a:extLst>
              <a:ext uri="{FF2B5EF4-FFF2-40B4-BE49-F238E27FC236}">
                <a16:creationId xmlns:a16="http://schemas.microsoft.com/office/drawing/2014/main" id="{0B243509-644F-0841-B172-73C9CD99CD47}"/>
              </a:ext>
            </a:extLst>
          </p:cNvPr>
          <p:cNvSpPr>
            <a:spLocks noGrp="1"/>
          </p:cNvSpPr>
          <p:nvPr>
            <p:ph type="body" sz="quarter" idx="14" hasCustomPrompt="1"/>
          </p:nvPr>
        </p:nvSpPr>
        <p:spPr>
          <a:xfrm>
            <a:off x="407368" y="1268760"/>
            <a:ext cx="4440493" cy="5112566"/>
          </a:xfrm>
          <a:prstGeom prst="rect">
            <a:avLst/>
          </a:prstGeom>
        </p:spPr>
        <p:txBody>
          <a:bodyPr anchor="t" anchorCtr="0">
            <a:normAutofit/>
          </a:bodyPr>
          <a:lstStyle>
            <a:lvl1pPr marL="257175" indent="-257175">
              <a:lnSpc>
                <a:spcPct val="100000"/>
              </a:lnSpc>
              <a:buFont typeface="Arial" panose="020B0604020202020204" pitchFamily="34" charset="0"/>
              <a:buChar char="•"/>
              <a:defRPr sz="2000" b="0">
                <a:solidFill>
                  <a:schemeClr val="bg1"/>
                </a:solidFill>
                <a:latin typeface="Arial" charset="0"/>
                <a:ea typeface="Arial" charset="0"/>
                <a:cs typeface="Arial" charset="0"/>
              </a:defRPr>
            </a:lvl1pPr>
            <a:lvl2pPr>
              <a:lnSpc>
                <a:spcPct val="100000"/>
              </a:lnSpc>
              <a:defRPr sz="2000" b="0" i="0">
                <a:solidFill>
                  <a:schemeClr val="bg1"/>
                </a:solidFill>
                <a:latin typeface="Arial" charset="0"/>
                <a:ea typeface="Arial" charset="0"/>
                <a:cs typeface="Arial" charset="0"/>
              </a:defRPr>
            </a:lvl2pPr>
            <a:lvl3pPr>
              <a:lnSpc>
                <a:spcPct val="100000"/>
              </a:lnSpc>
              <a:defRPr sz="2000" b="0" i="0">
                <a:solidFill>
                  <a:schemeClr val="bg1"/>
                </a:solidFill>
                <a:latin typeface="Arial" charset="0"/>
                <a:ea typeface="Arial" charset="0"/>
                <a:cs typeface="Arial" charset="0"/>
              </a:defRPr>
            </a:lvl3pPr>
            <a:lvl4pPr>
              <a:lnSpc>
                <a:spcPct val="100000"/>
              </a:lnSpc>
              <a:defRPr sz="2000" b="0" i="0">
                <a:solidFill>
                  <a:schemeClr val="bg1"/>
                </a:solidFill>
                <a:latin typeface="Arial" charset="0"/>
                <a:ea typeface="Arial" charset="0"/>
                <a:cs typeface="Arial" charset="0"/>
              </a:defRPr>
            </a:lvl4pPr>
            <a:lvl5pPr>
              <a:lnSpc>
                <a:spcPct val="100000"/>
              </a:lnSpc>
              <a:defRPr sz="2000" b="0" i="0">
                <a:solidFill>
                  <a:schemeClr val="bg1"/>
                </a:solidFill>
                <a:latin typeface="Arial" charset="0"/>
                <a:ea typeface="Arial" charset="0"/>
                <a:cs typeface="Arial" charset="0"/>
              </a:defRPr>
            </a:lvl5pPr>
          </a:lstStyle>
          <a:p>
            <a:pPr lvl="0"/>
            <a:r>
              <a:rPr lang="en-US" dirty="0"/>
              <a:t>Body copy, Arial 20pt minimum</a:t>
            </a:r>
          </a:p>
          <a:p>
            <a:pPr lvl="0"/>
            <a:r>
              <a:rPr lang="en-US" dirty="0"/>
              <a:t>Bullet points should always be round</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itle 2">
            <a:extLst>
              <a:ext uri="{FF2B5EF4-FFF2-40B4-BE49-F238E27FC236}">
                <a16:creationId xmlns:a16="http://schemas.microsoft.com/office/drawing/2014/main" id="{73BD9BFF-6DA2-8348-A61E-2244D1B038A6}"/>
              </a:ext>
            </a:extLst>
          </p:cNvPr>
          <p:cNvSpPr>
            <a:spLocks noGrp="1"/>
          </p:cNvSpPr>
          <p:nvPr>
            <p:ph type="title" hasCustomPrompt="1"/>
          </p:nvPr>
        </p:nvSpPr>
        <p:spPr>
          <a:xfrm>
            <a:off x="407513" y="220183"/>
            <a:ext cx="4440348" cy="864000"/>
          </a:xfrm>
        </p:spPr>
        <p:txBody>
          <a:bodyPr>
            <a:normAutofit/>
          </a:bodyPr>
          <a:lstStyle>
            <a:lvl1pPr>
              <a:defRPr sz="2000">
                <a:solidFill>
                  <a:schemeClr val="bg1"/>
                </a:solidFill>
              </a:defRPr>
            </a:lvl1pPr>
          </a:lstStyle>
          <a:p>
            <a:r>
              <a:rPr lang="en-GB" dirty="0"/>
              <a:t>Slide title, Arial Bold 20pt</a:t>
            </a:r>
          </a:p>
        </p:txBody>
      </p:sp>
    </p:spTree>
    <p:extLst>
      <p:ext uri="{BB962C8B-B14F-4D97-AF65-F5344CB8AC3E}">
        <p14:creationId xmlns:p14="http://schemas.microsoft.com/office/powerpoint/2010/main" val="1429156371"/>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Yellow impact slide">
    <p:spTree>
      <p:nvGrpSpPr>
        <p:cNvPr id="1" name=""/>
        <p:cNvGrpSpPr/>
        <p:nvPr/>
      </p:nvGrpSpPr>
      <p:grpSpPr>
        <a:xfrm>
          <a:off x="0" y="0"/>
          <a:ext cx="0" cy="0"/>
          <a:chOff x="0" y="0"/>
          <a:chExt cx="0" cy="0"/>
        </a:xfrm>
      </p:grpSpPr>
      <p:sp>
        <p:nvSpPr>
          <p:cNvPr id="2" name="Rectangle 1"/>
          <p:cNvSpPr/>
          <p:nvPr userDrawn="1"/>
        </p:nvSpPr>
        <p:spPr>
          <a:xfrm>
            <a:off x="0" y="1"/>
            <a:ext cx="5231904" cy="6857999"/>
          </a:xfrm>
          <a:prstGeom prst="rect">
            <a:avLst/>
          </a:prstGeom>
          <a:solidFill>
            <a:srgbClr val="DD7A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Content Placeholder 2"/>
          <p:cNvSpPr>
            <a:spLocks noGrp="1"/>
          </p:cNvSpPr>
          <p:nvPr>
            <p:ph sz="quarter" idx="18" hasCustomPrompt="1"/>
          </p:nvPr>
        </p:nvSpPr>
        <p:spPr>
          <a:xfrm>
            <a:off x="5231904" y="1"/>
            <a:ext cx="6960096" cy="6857999"/>
          </a:xfrm>
          <a:prstGeom prst="rect">
            <a:avLst/>
          </a:prstGeom>
        </p:spPr>
        <p:txBody>
          <a:bodyPr/>
          <a:lstStyle>
            <a:lvl1pPr>
              <a:defRPr b="0" i="0">
                <a:latin typeface="Arial" charset="0"/>
                <a:ea typeface="Arial" charset="0"/>
                <a:cs typeface="Arial" charset="0"/>
              </a:defRPr>
            </a:lvl1pPr>
            <a:lvl2pPr>
              <a:defRPr b="0" i="0">
                <a:latin typeface="Arial" charset="0"/>
                <a:ea typeface="Arial" charset="0"/>
                <a:cs typeface="Arial" charset="0"/>
              </a:defRPr>
            </a:lvl2pPr>
            <a:lvl3pPr>
              <a:defRPr b="0" i="0">
                <a:latin typeface="Arial" charset="0"/>
                <a:ea typeface="Arial" charset="0"/>
                <a:cs typeface="Arial" charset="0"/>
              </a:defRPr>
            </a:lvl3pPr>
            <a:lvl4pPr>
              <a:defRPr b="0" i="0">
                <a:latin typeface="Arial" charset="0"/>
                <a:ea typeface="Arial" charset="0"/>
                <a:cs typeface="Arial" charset="0"/>
              </a:defRPr>
            </a:lvl4pPr>
            <a:lvl5pPr>
              <a:defRPr b="0" i="0">
                <a:latin typeface="Arial" charset="0"/>
                <a:ea typeface="Arial" charset="0"/>
                <a:cs typeface="Arial" charset="0"/>
              </a:defRPr>
            </a:lvl5pPr>
          </a:lstStyle>
          <a:p>
            <a:pPr lvl="0"/>
            <a:r>
              <a:rPr lang="en-US" dirty="0"/>
              <a:t>Image/media area</a:t>
            </a:r>
          </a:p>
        </p:txBody>
      </p:sp>
      <p:sp>
        <p:nvSpPr>
          <p:cNvPr id="6" name="Text Placeholder 8">
            <a:extLst>
              <a:ext uri="{FF2B5EF4-FFF2-40B4-BE49-F238E27FC236}">
                <a16:creationId xmlns:a16="http://schemas.microsoft.com/office/drawing/2014/main" id="{1B897FEE-C789-DC46-BD0C-DBEC9793AE70}"/>
              </a:ext>
            </a:extLst>
          </p:cNvPr>
          <p:cNvSpPr>
            <a:spLocks noGrp="1"/>
          </p:cNvSpPr>
          <p:nvPr>
            <p:ph type="body" sz="quarter" idx="14" hasCustomPrompt="1"/>
          </p:nvPr>
        </p:nvSpPr>
        <p:spPr>
          <a:xfrm>
            <a:off x="407368" y="1268760"/>
            <a:ext cx="4440493" cy="5112566"/>
          </a:xfrm>
          <a:prstGeom prst="rect">
            <a:avLst/>
          </a:prstGeom>
        </p:spPr>
        <p:txBody>
          <a:bodyPr anchor="t" anchorCtr="0">
            <a:normAutofit/>
          </a:bodyPr>
          <a:lstStyle>
            <a:lvl1pPr marL="257175" indent="-257175">
              <a:lnSpc>
                <a:spcPct val="100000"/>
              </a:lnSpc>
              <a:buFont typeface="Arial" panose="020B0604020202020204" pitchFamily="34" charset="0"/>
              <a:buChar char="•"/>
              <a:defRPr sz="2000" b="0">
                <a:solidFill>
                  <a:srgbClr val="091932"/>
                </a:solidFill>
                <a:latin typeface="Arial" charset="0"/>
                <a:ea typeface="Arial" charset="0"/>
                <a:cs typeface="Arial" charset="0"/>
              </a:defRPr>
            </a:lvl1pPr>
            <a:lvl2pPr>
              <a:lnSpc>
                <a:spcPct val="100000"/>
              </a:lnSpc>
              <a:defRPr sz="2000" b="0" i="0">
                <a:solidFill>
                  <a:srgbClr val="091932"/>
                </a:solidFill>
                <a:latin typeface="Arial" charset="0"/>
                <a:ea typeface="Arial" charset="0"/>
                <a:cs typeface="Arial" charset="0"/>
              </a:defRPr>
            </a:lvl2pPr>
            <a:lvl3pPr>
              <a:lnSpc>
                <a:spcPct val="100000"/>
              </a:lnSpc>
              <a:defRPr sz="2000" b="0" i="0">
                <a:solidFill>
                  <a:srgbClr val="091932"/>
                </a:solidFill>
                <a:latin typeface="Arial" charset="0"/>
                <a:ea typeface="Arial" charset="0"/>
                <a:cs typeface="Arial" charset="0"/>
              </a:defRPr>
            </a:lvl3pPr>
            <a:lvl4pPr>
              <a:lnSpc>
                <a:spcPct val="100000"/>
              </a:lnSpc>
              <a:defRPr sz="2000" b="0" i="0">
                <a:solidFill>
                  <a:srgbClr val="091932"/>
                </a:solidFill>
                <a:latin typeface="Arial" charset="0"/>
                <a:ea typeface="Arial" charset="0"/>
                <a:cs typeface="Arial" charset="0"/>
              </a:defRPr>
            </a:lvl4pPr>
            <a:lvl5pPr>
              <a:lnSpc>
                <a:spcPct val="100000"/>
              </a:lnSpc>
              <a:defRPr sz="2000" b="0" i="0">
                <a:solidFill>
                  <a:srgbClr val="091932"/>
                </a:solidFill>
                <a:latin typeface="Arial" charset="0"/>
                <a:ea typeface="Arial" charset="0"/>
                <a:cs typeface="Arial" charset="0"/>
              </a:defRPr>
            </a:lvl5pPr>
          </a:lstStyle>
          <a:p>
            <a:pPr lvl="0"/>
            <a:r>
              <a:rPr lang="en-US" dirty="0"/>
              <a:t>Body copy, Arial 20pt minimum</a:t>
            </a:r>
          </a:p>
          <a:p>
            <a:pPr lvl="0"/>
            <a:r>
              <a:rPr lang="en-US" dirty="0"/>
              <a:t>Bullet points should always be round</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itle 2">
            <a:extLst>
              <a:ext uri="{FF2B5EF4-FFF2-40B4-BE49-F238E27FC236}">
                <a16:creationId xmlns:a16="http://schemas.microsoft.com/office/drawing/2014/main" id="{6A7C9249-E74F-544F-9971-F6B923E8B734}"/>
              </a:ext>
            </a:extLst>
          </p:cNvPr>
          <p:cNvSpPr>
            <a:spLocks noGrp="1"/>
          </p:cNvSpPr>
          <p:nvPr>
            <p:ph type="title" hasCustomPrompt="1"/>
          </p:nvPr>
        </p:nvSpPr>
        <p:spPr>
          <a:xfrm>
            <a:off x="407513" y="220183"/>
            <a:ext cx="4440348" cy="864000"/>
          </a:xfrm>
        </p:spPr>
        <p:txBody>
          <a:bodyPr>
            <a:normAutofit/>
          </a:bodyPr>
          <a:lstStyle>
            <a:lvl1pPr>
              <a:defRPr sz="2000">
                <a:solidFill>
                  <a:srgbClr val="091932"/>
                </a:solidFill>
              </a:defRPr>
            </a:lvl1pPr>
          </a:lstStyle>
          <a:p>
            <a:r>
              <a:rPr lang="en-GB" dirty="0"/>
              <a:t>Slide title, Arial Bold 20pt</a:t>
            </a:r>
          </a:p>
        </p:txBody>
      </p:sp>
    </p:spTree>
    <p:extLst>
      <p:ext uri="{BB962C8B-B14F-4D97-AF65-F5344CB8AC3E}">
        <p14:creationId xmlns:p14="http://schemas.microsoft.com/office/powerpoint/2010/main" val="236296897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sp>
        <p:nvSpPr>
          <p:cNvPr id="12" name="TextBox 11"/>
          <p:cNvSpPr txBox="1"/>
          <p:nvPr userDrawn="1"/>
        </p:nvSpPr>
        <p:spPr>
          <a:xfrm>
            <a:off x="4871864" y="2924944"/>
            <a:ext cx="633670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solidFill>
                  <a:srgbClr val="633E88"/>
                </a:solidFill>
                <a:latin typeface="Arial" charset="0"/>
                <a:ea typeface="Arial" charset="0"/>
                <a:cs typeface="Arial" charset="0"/>
              </a:rPr>
              <a:t>T: +44 (0)1234 750111</a:t>
            </a:r>
            <a:endParaRPr lang="en-US" sz="2800" b="1" dirty="0">
              <a:solidFill>
                <a:srgbClr val="633E88"/>
              </a:solidFill>
              <a:latin typeface="Arial" charset="0"/>
              <a:ea typeface="Arial" charset="0"/>
              <a:cs typeface="Arial" charset="0"/>
            </a:endParaRPr>
          </a:p>
        </p:txBody>
      </p:sp>
      <p:grpSp>
        <p:nvGrpSpPr>
          <p:cNvPr id="9" name="Group 8">
            <a:extLst>
              <a:ext uri="{FF2B5EF4-FFF2-40B4-BE49-F238E27FC236}">
                <a16:creationId xmlns:a16="http://schemas.microsoft.com/office/drawing/2014/main" id="{25CDC779-18E2-D042-9784-0A3C1B766EDD}"/>
              </a:ext>
            </a:extLst>
          </p:cNvPr>
          <p:cNvGrpSpPr/>
          <p:nvPr userDrawn="1"/>
        </p:nvGrpSpPr>
        <p:grpSpPr>
          <a:xfrm>
            <a:off x="4727848" y="4221088"/>
            <a:ext cx="3309496" cy="1836446"/>
            <a:chOff x="4727848" y="4487818"/>
            <a:chExt cx="3309496" cy="1836446"/>
          </a:xfrm>
        </p:grpSpPr>
        <p:pic>
          <p:nvPicPr>
            <p:cNvPr id="11" name="Picture 10">
              <a:extLst>
                <a:ext uri="{FF2B5EF4-FFF2-40B4-BE49-F238E27FC236}">
                  <a16:creationId xmlns:a16="http://schemas.microsoft.com/office/drawing/2014/main" id="{8B363BCB-7192-754D-B548-5268FAC338C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27848" y="4487818"/>
              <a:ext cx="3309496" cy="1836446"/>
            </a:xfrm>
            <a:prstGeom prst="rect">
              <a:avLst/>
            </a:prstGeom>
          </p:spPr>
        </p:pic>
        <p:sp>
          <p:nvSpPr>
            <p:cNvPr id="13" name="Rectangle 12">
              <a:extLst>
                <a:ext uri="{FF2B5EF4-FFF2-40B4-BE49-F238E27FC236}">
                  <a16:creationId xmlns:a16="http://schemas.microsoft.com/office/drawing/2014/main" id="{B2624121-48CC-B144-968F-952A6BB69AE8}"/>
                </a:ext>
              </a:extLst>
            </p:cNvPr>
            <p:cNvSpPr/>
            <p:nvPr userDrawn="1"/>
          </p:nvSpPr>
          <p:spPr>
            <a:xfrm>
              <a:off x="4871864" y="5229200"/>
              <a:ext cx="504056" cy="360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Picture 13" descr="Icon&#10;&#10;Description automatically generated">
              <a:extLst>
                <a:ext uri="{FF2B5EF4-FFF2-40B4-BE49-F238E27FC236}">
                  <a16:creationId xmlns:a16="http://schemas.microsoft.com/office/drawing/2014/main" id="{DB75F4FA-FF01-9F49-8665-67211925D9A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943872" y="5218549"/>
              <a:ext cx="360040" cy="360040"/>
            </a:xfrm>
            <a:prstGeom prst="rect">
              <a:avLst/>
            </a:prstGeom>
          </p:spPr>
        </p:pic>
      </p:grpSp>
      <p:sp>
        <p:nvSpPr>
          <p:cNvPr id="2" name="Title 1">
            <a:extLst>
              <a:ext uri="{FF2B5EF4-FFF2-40B4-BE49-F238E27FC236}">
                <a16:creationId xmlns:a16="http://schemas.microsoft.com/office/drawing/2014/main" id="{87AFF30E-E2D0-3F45-873B-62173F062FBF}"/>
              </a:ext>
            </a:extLst>
          </p:cNvPr>
          <p:cNvSpPr>
            <a:spLocks noGrp="1"/>
          </p:cNvSpPr>
          <p:nvPr>
            <p:ph type="title" hasCustomPrompt="1"/>
          </p:nvPr>
        </p:nvSpPr>
        <p:spPr>
          <a:xfrm>
            <a:off x="4871864" y="1988840"/>
            <a:ext cx="7056523" cy="864000"/>
          </a:xfrm>
        </p:spPr>
        <p:txBody>
          <a:bodyPr/>
          <a:lstStyle/>
          <a:p>
            <a:r>
              <a:rPr lang="en-GB" sz="2800" b="1" dirty="0" err="1">
                <a:solidFill>
                  <a:srgbClr val="0C406D"/>
                </a:solidFill>
                <a:latin typeface="Arial" charset="0"/>
                <a:ea typeface="Arial" charset="0"/>
                <a:cs typeface="Arial" charset="0"/>
              </a:rPr>
              <a:t>www.cranfield.ac.uk</a:t>
            </a:r>
            <a:r>
              <a:rPr lang="en-GB" sz="2800" b="1" dirty="0">
                <a:solidFill>
                  <a:srgbClr val="0C406D"/>
                </a:solidFill>
                <a:latin typeface="Arial" charset="0"/>
                <a:ea typeface="Arial" charset="0"/>
                <a:cs typeface="Arial" charset="0"/>
              </a:rPr>
              <a:t>/your-specific-</a:t>
            </a:r>
            <a:r>
              <a:rPr lang="en-GB" sz="2800" b="1" dirty="0" err="1">
                <a:solidFill>
                  <a:srgbClr val="0C406D"/>
                </a:solidFill>
                <a:latin typeface="Arial" charset="0"/>
                <a:ea typeface="Arial" charset="0"/>
                <a:cs typeface="Arial" charset="0"/>
              </a:rPr>
              <a:t>url</a:t>
            </a:r>
            <a:endParaRPr lang="en-GB" dirty="0"/>
          </a:p>
        </p:txBody>
      </p:sp>
      <p:pic>
        <p:nvPicPr>
          <p:cNvPr id="10" name="Picture 9">
            <a:extLst>
              <a:ext uri="{FF2B5EF4-FFF2-40B4-BE49-F238E27FC236}">
                <a16:creationId xmlns:a16="http://schemas.microsoft.com/office/drawing/2014/main" id="{0031C9CC-B894-DE46-BC6F-F5226C67341D}"/>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936000" y="1028112"/>
            <a:ext cx="3409000" cy="3409000"/>
          </a:xfrm>
          <a:prstGeom prst="rect">
            <a:avLst/>
          </a:prstGeom>
        </p:spPr>
      </p:pic>
    </p:spTree>
    <p:extLst>
      <p:ext uri="{BB962C8B-B14F-4D97-AF65-F5344CB8AC3E}">
        <p14:creationId xmlns:p14="http://schemas.microsoft.com/office/powerpoint/2010/main" val="3051761002"/>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userDrawn="1">
  <p:cSld name="1_Title, Large image area">
    <p:spTree>
      <p:nvGrpSpPr>
        <p:cNvPr id="1" name=""/>
        <p:cNvGrpSpPr/>
        <p:nvPr/>
      </p:nvGrpSpPr>
      <p:grpSpPr>
        <a:xfrm>
          <a:off x="0" y="0"/>
          <a:ext cx="0" cy="0"/>
          <a:chOff x="0" y="0"/>
          <a:chExt cx="0" cy="0"/>
        </a:xfrm>
      </p:grpSpPr>
      <p:sp>
        <p:nvSpPr>
          <p:cNvPr id="4" name="Title Placeholder 1"/>
          <p:cNvSpPr>
            <a:spLocks noGrp="1"/>
          </p:cNvSpPr>
          <p:nvPr>
            <p:ph type="title" hasCustomPrompt="1"/>
          </p:nvPr>
        </p:nvSpPr>
        <p:spPr>
          <a:xfrm>
            <a:off x="1871531" y="403200"/>
            <a:ext cx="7008779" cy="864000"/>
          </a:xfrm>
          <a:prstGeom prst="rect">
            <a:avLst/>
          </a:prstGeom>
        </p:spPr>
        <p:txBody>
          <a:bodyPr vert="horz" lIns="91440" tIns="45720" rIns="91440" bIns="45720" rtlCol="0" anchor="ctr">
            <a:normAutofit/>
          </a:bodyPr>
          <a:lstStyle>
            <a:lvl1pPr>
              <a:defRPr sz="2800">
                <a:solidFill>
                  <a:schemeClr val="tx1"/>
                </a:solidFill>
              </a:defRPr>
            </a:lvl1pPr>
          </a:lstStyle>
          <a:p>
            <a:r>
              <a:rPr lang="en-US" dirty="0"/>
              <a:t>Slide Title, Arial Bold 28pt</a:t>
            </a:r>
            <a:endParaRPr lang="en-GB" dirty="0"/>
          </a:p>
        </p:txBody>
      </p:sp>
      <p:sp>
        <p:nvSpPr>
          <p:cNvPr id="5" name="Content Placeholder 2"/>
          <p:cNvSpPr>
            <a:spLocks noGrp="1"/>
          </p:cNvSpPr>
          <p:nvPr>
            <p:ph sz="quarter" idx="15" hasCustomPrompt="1"/>
          </p:nvPr>
        </p:nvSpPr>
        <p:spPr>
          <a:xfrm>
            <a:off x="408000" y="1412776"/>
            <a:ext cx="11376000" cy="4968552"/>
          </a:xfrm>
          <a:prstGeom prst="rect">
            <a:avLst/>
          </a:prstGeom>
          <a:noFill/>
          <a:ln>
            <a:noFill/>
          </a:ln>
        </p:spPr>
        <p:txBody>
          <a:bodyPr numCol="1"/>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dirty="0"/>
              <a:t>Image/media area</a:t>
            </a:r>
            <a:endParaRPr lang="en-GB" dirty="0"/>
          </a:p>
        </p:txBody>
      </p:sp>
    </p:spTree>
    <p:extLst>
      <p:ext uri="{BB962C8B-B14F-4D97-AF65-F5344CB8AC3E}">
        <p14:creationId xmlns:p14="http://schemas.microsoft.com/office/powerpoint/2010/main" val="1654577230"/>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userDrawn="1">
  <p:cSld name="Two column Image">
    <p:spTree>
      <p:nvGrpSpPr>
        <p:cNvPr id="1" name=""/>
        <p:cNvGrpSpPr/>
        <p:nvPr/>
      </p:nvGrpSpPr>
      <p:grpSpPr>
        <a:xfrm>
          <a:off x="0" y="0"/>
          <a:ext cx="0" cy="0"/>
          <a:chOff x="0" y="0"/>
          <a:chExt cx="0" cy="0"/>
        </a:xfrm>
      </p:grpSpPr>
      <p:sp>
        <p:nvSpPr>
          <p:cNvPr id="5" name="Title Placeholder 1"/>
          <p:cNvSpPr>
            <a:spLocks noGrp="1"/>
          </p:cNvSpPr>
          <p:nvPr>
            <p:ph type="title" hasCustomPrompt="1"/>
          </p:nvPr>
        </p:nvSpPr>
        <p:spPr>
          <a:xfrm>
            <a:off x="1871531" y="403200"/>
            <a:ext cx="6912768" cy="864000"/>
          </a:xfrm>
          <a:prstGeom prst="rect">
            <a:avLst/>
          </a:prstGeom>
        </p:spPr>
        <p:txBody>
          <a:bodyPr vert="horz" lIns="91440" tIns="45720" rIns="91440" bIns="45720" rtlCol="0" anchor="ctr">
            <a:normAutofit/>
          </a:bodyPr>
          <a:lstStyle>
            <a:lvl1pPr>
              <a:defRPr sz="2800">
                <a:solidFill>
                  <a:schemeClr val="tx1"/>
                </a:solidFill>
              </a:defRPr>
            </a:lvl1pPr>
          </a:lstStyle>
          <a:p>
            <a:r>
              <a:rPr lang="en-US" dirty="0"/>
              <a:t>Slide Title, Arial Bold 28pt</a:t>
            </a:r>
            <a:endParaRPr lang="en-GB" dirty="0"/>
          </a:p>
        </p:txBody>
      </p:sp>
      <p:sp>
        <p:nvSpPr>
          <p:cNvPr id="7" name="Content Placeholder 2"/>
          <p:cNvSpPr>
            <a:spLocks noGrp="1"/>
          </p:cNvSpPr>
          <p:nvPr>
            <p:ph sz="quarter" idx="15" hasCustomPrompt="1"/>
          </p:nvPr>
        </p:nvSpPr>
        <p:spPr>
          <a:xfrm>
            <a:off x="408000" y="1412776"/>
            <a:ext cx="5591989" cy="4968552"/>
          </a:xfrm>
          <a:prstGeom prst="rect">
            <a:avLst/>
          </a:prstGeom>
          <a:noFill/>
          <a:ln>
            <a:noFill/>
          </a:ln>
        </p:spPr>
        <p:txBody>
          <a:bodyPr numCol="1"/>
          <a:lstStyle>
            <a:lvl1pPr>
              <a:lnSpc>
                <a:spcPct val="100000"/>
              </a:lnSpc>
              <a:defRPr baseline="0"/>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dirty="0"/>
              <a:t>Image/media area</a:t>
            </a:r>
            <a:endParaRPr lang="en-GB" dirty="0"/>
          </a:p>
        </p:txBody>
      </p:sp>
      <p:sp>
        <p:nvSpPr>
          <p:cNvPr id="9" name="Content Placeholder 2"/>
          <p:cNvSpPr>
            <a:spLocks noGrp="1"/>
          </p:cNvSpPr>
          <p:nvPr>
            <p:ph sz="quarter" idx="16" hasCustomPrompt="1"/>
          </p:nvPr>
        </p:nvSpPr>
        <p:spPr>
          <a:xfrm>
            <a:off x="6192011" y="1412776"/>
            <a:ext cx="5591989" cy="4968552"/>
          </a:xfrm>
          <a:prstGeom prst="rect">
            <a:avLst/>
          </a:prstGeom>
          <a:noFill/>
          <a:ln>
            <a:noFill/>
          </a:ln>
        </p:spPr>
        <p:txBody>
          <a:bodyPr numCol="1"/>
          <a:lstStyle>
            <a:lvl1pPr>
              <a:lnSpc>
                <a:spcPct val="100000"/>
              </a:lnSpc>
              <a:defRPr baseline="0"/>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dirty="0"/>
              <a:t>Image/media area</a:t>
            </a:r>
            <a:endParaRPr lang="en-GB" dirty="0"/>
          </a:p>
        </p:txBody>
      </p:sp>
    </p:spTree>
    <p:extLst>
      <p:ext uri="{BB962C8B-B14F-4D97-AF65-F5344CB8AC3E}">
        <p14:creationId xmlns:p14="http://schemas.microsoft.com/office/powerpoint/2010/main" val="2950759430"/>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userDrawn="1">
  <p:cSld name="2_Title, Large image area">
    <p:spTree>
      <p:nvGrpSpPr>
        <p:cNvPr id="1" name=""/>
        <p:cNvGrpSpPr/>
        <p:nvPr/>
      </p:nvGrpSpPr>
      <p:grpSpPr>
        <a:xfrm>
          <a:off x="0" y="0"/>
          <a:ext cx="0" cy="0"/>
          <a:chOff x="0" y="0"/>
          <a:chExt cx="0" cy="0"/>
        </a:xfrm>
      </p:grpSpPr>
      <p:sp>
        <p:nvSpPr>
          <p:cNvPr id="8" name="Content Placeholder 2"/>
          <p:cNvSpPr>
            <a:spLocks noGrp="1"/>
          </p:cNvSpPr>
          <p:nvPr>
            <p:ph sz="quarter" idx="19"/>
          </p:nvPr>
        </p:nvSpPr>
        <p:spPr>
          <a:xfrm>
            <a:off x="407368" y="1412778"/>
            <a:ext cx="11376645" cy="4968549"/>
          </a:xfrm>
          <a:prstGeom prst="rect">
            <a:avLst/>
          </a:prstGeom>
        </p:spPr>
        <p:txBody>
          <a:bodyPr anchorCtr="1"/>
          <a:lstStyle>
            <a:lvl1pPr>
              <a:defRPr b="0" i="0">
                <a:latin typeface="Arial" charset="0"/>
                <a:ea typeface="Arial" charset="0"/>
                <a:cs typeface="Arial" charset="0"/>
              </a:defRPr>
            </a:lvl1pPr>
            <a:lvl2pPr>
              <a:defRPr b="0" i="0">
                <a:latin typeface="Arial" charset="0"/>
                <a:ea typeface="Arial" charset="0"/>
                <a:cs typeface="Arial" charset="0"/>
              </a:defRPr>
            </a:lvl2pPr>
            <a:lvl3pPr>
              <a:defRPr b="0" i="0">
                <a:latin typeface="Arial" charset="0"/>
                <a:ea typeface="Arial" charset="0"/>
                <a:cs typeface="Arial" charset="0"/>
              </a:defRPr>
            </a:lvl3pPr>
            <a:lvl4pPr>
              <a:defRPr b="0" i="0">
                <a:latin typeface="Arial" charset="0"/>
                <a:ea typeface="Arial" charset="0"/>
                <a:cs typeface="Arial" charset="0"/>
              </a:defRPr>
            </a:lvl4pPr>
            <a:lvl5pPr>
              <a:defRPr b="0" i="0">
                <a:latin typeface="Arial" charset="0"/>
                <a:ea typeface="Arial" charset="0"/>
                <a:cs typeface="Arial" charset="0"/>
              </a:defRPr>
            </a:lvl5pPr>
          </a:lstStyle>
          <a:p>
            <a:pPr lvl="0"/>
            <a:r>
              <a:rPr lang="en-US"/>
              <a:t>Click to edit Master text styles</a:t>
            </a:r>
          </a:p>
        </p:txBody>
      </p:sp>
      <p:sp>
        <p:nvSpPr>
          <p:cNvPr id="4" name="Title Placeholder 1"/>
          <p:cNvSpPr>
            <a:spLocks noGrp="1"/>
          </p:cNvSpPr>
          <p:nvPr>
            <p:ph type="title"/>
          </p:nvPr>
        </p:nvSpPr>
        <p:spPr>
          <a:xfrm>
            <a:off x="1871531" y="548680"/>
            <a:ext cx="6912768" cy="718520"/>
          </a:xfrm>
          <a:prstGeom prst="rect">
            <a:avLst/>
          </a:prstGeom>
        </p:spPr>
        <p:txBody>
          <a:bodyPr rtlCol="0">
            <a:normAutofit/>
          </a:bodyPr>
          <a:lstStyle>
            <a:lvl1pPr>
              <a:defRPr sz="2800">
                <a:solidFill>
                  <a:schemeClr val="tx1"/>
                </a:solidFill>
              </a:defRPr>
            </a:lvl1pPr>
          </a:lstStyle>
          <a:p>
            <a:r>
              <a:rPr lang="en-US" dirty="0"/>
              <a:t>Click to edit Master title style</a:t>
            </a:r>
            <a:endParaRPr lang="en-GB" dirty="0"/>
          </a:p>
        </p:txBody>
      </p:sp>
    </p:spTree>
    <p:extLst>
      <p:ext uri="{BB962C8B-B14F-4D97-AF65-F5344CB8AC3E}">
        <p14:creationId xmlns:p14="http://schemas.microsoft.com/office/powerpoint/2010/main" val="38189703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sp>
        <p:nvSpPr>
          <p:cNvPr id="12" name="TextBox 11"/>
          <p:cNvSpPr txBox="1"/>
          <p:nvPr userDrawn="1"/>
        </p:nvSpPr>
        <p:spPr>
          <a:xfrm>
            <a:off x="4871864" y="2924944"/>
            <a:ext cx="633670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solidFill>
                  <a:srgbClr val="633E88"/>
                </a:solidFill>
                <a:latin typeface="Arial" charset="0"/>
                <a:ea typeface="Arial" charset="0"/>
                <a:cs typeface="Arial" charset="0"/>
              </a:rPr>
              <a:t>T: +44 (0)1234 750111</a:t>
            </a:r>
            <a:endParaRPr lang="en-US" sz="2800" b="1" dirty="0">
              <a:solidFill>
                <a:srgbClr val="633E88"/>
              </a:solidFill>
              <a:latin typeface="Arial" charset="0"/>
              <a:ea typeface="Arial" charset="0"/>
              <a:cs typeface="Arial" charset="0"/>
            </a:endParaRPr>
          </a:p>
        </p:txBody>
      </p:sp>
      <p:grpSp>
        <p:nvGrpSpPr>
          <p:cNvPr id="9" name="Group 8">
            <a:extLst>
              <a:ext uri="{FF2B5EF4-FFF2-40B4-BE49-F238E27FC236}">
                <a16:creationId xmlns:a16="http://schemas.microsoft.com/office/drawing/2014/main" id="{25CDC779-18E2-D042-9784-0A3C1B766EDD}"/>
              </a:ext>
            </a:extLst>
          </p:cNvPr>
          <p:cNvGrpSpPr/>
          <p:nvPr userDrawn="1"/>
        </p:nvGrpSpPr>
        <p:grpSpPr>
          <a:xfrm>
            <a:off x="4727848" y="4221088"/>
            <a:ext cx="3309496" cy="1836446"/>
            <a:chOff x="4727848" y="4487818"/>
            <a:chExt cx="3309496" cy="1836446"/>
          </a:xfrm>
        </p:grpSpPr>
        <p:pic>
          <p:nvPicPr>
            <p:cNvPr id="11" name="Picture 10">
              <a:extLst>
                <a:ext uri="{FF2B5EF4-FFF2-40B4-BE49-F238E27FC236}">
                  <a16:creationId xmlns:a16="http://schemas.microsoft.com/office/drawing/2014/main" id="{8B363BCB-7192-754D-B548-5268FAC338C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27848" y="4487818"/>
              <a:ext cx="3309496" cy="1836446"/>
            </a:xfrm>
            <a:prstGeom prst="rect">
              <a:avLst/>
            </a:prstGeom>
          </p:spPr>
        </p:pic>
        <p:sp>
          <p:nvSpPr>
            <p:cNvPr id="13" name="Rectangle 12">
              <a:extLst>
                <a:ext uri="{FF2B5EF4-FFF2-40B4-BE49-F238E27FC236}">
                  <a16:creationId xmlns:a16="http://schemas.microsoft.com/office/drawing/2014/main" id="{B2624121-48CC-B144-968F-952A6BB69AE8}"/>
                </a:ext>
              </a:extLst>
            </p:cNvPr>
            <p:cNvSpPr/>
            <p:nvPr userDrawn="1"/>
          </p:nvSpPr>
          <p:spPr>
            <a:xfrm>
              <a:off x="4871864" y="5229200"/>
              <a:ext cx="504056" cy="360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Picture 13" descr="Icon&#10;&#10;Description automatically generated">
              <a:extLst>
                <a:ext uri="{FF2B5EF4-FFF2-40B4-BE49-F238E27FC236}">
                  <a16:creationId xmlns:a16="http://schemas.microsoft.com/office/drawing/2014/main" id="{DB75F4FA-FF01-9F49-8665-67211925D9A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943872" y="5218549"/>
              <a:ext cx="360040" cy="360040"/>
            </a:xfrm>
            <a:prstGeom prst="rect">
              <a:avLst/>
            </a:prstGeom>
          </p:spPr>
        </p:pic>
      </p:grpSp>
      <p:sp>
        <p:nvSpPr>
          <p:cNvPr id="2" name="Title 1">
            <a:extLst>
              <a:ext uri="{FF2B5EF4-FFF2-40B4-BE49-F238E27FC236}">
                <a16:creationId xmlns:a16="http://schemas.microsoft.com/office/drawing/2014/main" id="{87AFF30E-E2D0-3F45-873B-62173F062FBF}"/>
              </a:ext>
            </a:extLst>
          </p:cNvPr>
          <p:cNvSpPr>
            <a:spLocks noGrp="1"/>
          </p:cNvSpPr>
          <p:nvPr>
            <p:ph type="title" hasCustomPrompt="1"/>
          </p:nvPr>
        </p:nvSpPr>
        <p:spPr>
          <a:xfrm>
            <a:off x="4871864" y="1988840"/>
            <a:ext cx="7056523" cy="864000"/>
          </a:xfrm>
        </p:spPr>
        <p:txBody>
          <a:bodyPr/>
          <a:lstStyle/>
          <a:p>
            <a:r>
              <a:rPr lang="en-GB" sz="2800" b="1" dirty="0" err="1">
                <a:solidFill>
                  <a:srgbClr val="0C406D"/>
                </a:solidFill>
                <a:latin typeface="Arial" charset="0"/>
                <a:ea typeface="Arial" charset="0"/>
                <a:cs typeface="Arial" charset="0"/>
              </a:rPr>
              <a:t>www.cranfield.ac.uk</a:t>
            </a:r>
            <a:r>
              <a:rPr lang="en-GB" sz="2800" b="1" dirty="0">
                <a:solidFill>
                  <a:srgbClr val="0C406D"/>
                </a:solidFill>
                <a:latin typeface="Arial" charset="0"/>
                <a:ea typeface="Arial" charset="0"/>
                <a:cs typeface="Arial" charset="0"/>
              </a:rPr>
              <a:t>/your-specific-</a:t>
            </a:r>
            <a:r>
              <a:rPr lang="en-GB" sz="2800" b="1" dirty="0" err="1">
                <a:solidFill>
                  <a:srgbClr val="0C406D"/>
                </a:solidFill>
                <a:latin typeface="Arial" charset="0"/>
                <a:ea typeface="Arial" charset="0"/>
                <a:cs typeface="Arial" charset="0"/>
              </a:rPr>
              <a:t>url</a:t>
            </a:r>
            <a:endParaRPr lang="en-GB" dirty="0"/>
          </a:p>
        </p:txBody>
      </p:sp>
      <p:pic>
        <p:nvPicPr>
          <p:cNvPr id="10" name="Picture 9">
            <a:extLst>
              <a:ext uri="{FF2B5EF4-FFF2-40B4-BE49-F238E27FC236}">
                <a16:creationId xmlns:a16="http://schemas.microsoft.com/office/drawing/2014/main" id="{0031C9CC-B894-DE46-BC6F-F5226C67341D}"/>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936000" y="1028112"/>
            <a:ext cx="3409000" cy="3409000"/>
          </a:xfrm>
          <a:prstGeom prst="rect">
            <a:avLst/>
          </a:prstGeom>
        </p:spPr>
      </p:pic>
    </p:spTree>
    <p:extLst>
      <p:ext uri="{BB962C8B-B14F-4D97-AF65-F5344CB8AC3E}">
        <p14:creationId xmlns:p14="http://schemas.microsoft.com/office/powerpoint/2010/main" val="423764028"/>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Slide Number Placeholder 6"/>
          <p:cNvSpPr>
            <a:spLocks noGrp="1"/>
          </p:cNvSpPr>
          <p:nvPr>
            <p:ph type="sldNum" sz="quarter" idx="10"/>
          </p:nvPr>
        </p:nvSpPr>
        <p:spPr/>
        <p:txBody>
          <a:bodyPr/>
          <a:lstStyle>
            <a:lvl1pPr>
              <a:defRPr/>
            </a:lvl1pPr>
          </a:lstStyle>
          <a:p>
            <a:pPr>
              <a:defRPr/>
            </a:pPr>
            <a:fld id="{E30DF49B-2409-48F8-96FA-C4C2F7B8720C}" type="slidenum">
              <a:rPr lang="en-GB"/>
              <a:pPr>
                <a:defRPr/>
              </a:pPr>
              <a:t>‹#›</a:t>
            </a:fld>
            <a:endParaRPr lang="en-GB" dirty="0"/>
          </a:p>
        </p:txBody>
      </p:sp>
      <p:sp>
        <p:nvSpPr>
          <p:cNvPr id="5" name="Date Placeholder 7"/>
          <p:cNvSpPr>
            <a:spLocks noGrp="1"/>
          </p:cNvSpPr>
          <p:nvPr>
            <p:ph type="dt" sz="half" idx="11"/>
          </p:nvPr>
        </p:nvSpPr>
        <p:spPr/>
        <p:txBody>
          <a:bodyPr/>
          <a:lstStyle>
            <a:lvl1pPr>
              <a:defRPr/>
            </a:lvl1pPr>
          </a:lstStyle>
          <a:p>
            <a:pPr>
              <a:defRPr/>
            </a:pPr>
            <a:endParaRPr lang="en-GB"/>
          </a:p>
        </p:txBody>
      </p:sp>
      <p:sp>
        <p:nvSpPr>
          <p:cNvPr id="6" name="Footer Placeholder 8"/>
          <p:cNvSpPr>
            <a:spLocks noGrp="1"/>
          </p:cNvSpPr>
          <p:nvPr>
            <p:ph type="ftr" sz="quarter" idx="12"/>
          </p:nvPr>
        </p:nvSpPr>
        <p:spPr/>
        <p:txBody>
          <a:bodyPr/>
          <a:lstStyle>
            <a:lvl1pPr>
              <a:defRPr/>
            </a:lvl1pPr>
          </a:lstStyle>
          <a:p>
            <a:pPr>
              <a:defRPr/>
            </a:pPr>
            <a:endParaRPr/>
          </a:p>
        </p:txBody>
      </p:sp>
    </p:spTree>
    <p:extLst>
      <p:ext uri="{BB962C8B-B14F-4D97-AF65-F5344CB8AC3E}">
        <p14:creationId xmlns:p14="http://schemas.microsoft.com/office/powerpoint/2010/main" val="2043446054"/>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Slide Number Placeholder 6"/>
          <p:cNvSpPr>
            <a:spLocks noGrp="1"/>
          </p:cNvSpPr>
          <p:nvPr>
            <p:ph type="sldNum" sz="quarter" idx="10"/>
          </p:nvPr>
        </p:nvSpPr>
        <p:spPr/>
        <p:txBody>
          <a:bodyPr/>
          <a:lstStyle>
            <a:lvl1pPr>
              <a:defRPr/>
            </a:lvl1pPr>
          </a:lstStyle>
          <a:p>
            <a:pPr>
              <a:defRPr/>
            </a:pPr>
            <a:fld id="{36127F56-128D-48C4-A180-E7C530CA6081}" type="slidenum">
              <a:rPr lang="en-GB"/>
              <a:pPr>
                <a:defRPr/>
              </a:pPr>
              <a:t>‹#›</a:t>
            </a:fld>
            <a:endParaRPr lang="en-GB" dirty="0"/>
          </a:p>
        </p:txBody>
      </p:sp>
      <p:sp>
        <p:nvSpPr>
          <p:cNvPr id="4" name="Date Placeholder 7"/>
          <p:cNvSpPr>
            <a:spLocks noGrp="1"/>
          </p:cNvSpPr>
          <p:nvPr>
            <p:ph type="dt" sz="half" idx="11"/>
          </p:nvPr>
        </p:nvSpPr>
        <p:spPr/>
        <p:txBody>
          <a:bodyPr/>
          <a:lstStyle>
            <a:lvl1pPr>
              <a:defRPr/>
            </a:lvl1pPr>
          </a:lstStyle>
          <a:p>
            <a:pPr>
              <a:defRPr/>
            </a:pPr>
            <a:endParaRPr lang="en-GB"/>
          </a:p>
        </p:txBody>
      </p:sp>
      <p:sp>
        <p:nvSpPr>
          <p:cNvPr id="5" name="Footer Placeholder 8"/>
          <p:cNvSpPr>
            <a:spLocks noGrp="1"/>
          </p:cNvSpPr>
          <p:nvPr>
            <p:ph type="ftr" sz="quarter" idx="12"/>
          </p:nvPr>
        </p:nvSpPr>
        <p:spPr/>
        <p:txBody>
          <a:bodyPr/>
          <a:lstStyle>
            <a:lvl1pPr>
              <a:defRPr/>
            </a:lvl1pPr>
          </a:lstStyle>
          <a:p>
            <a:pPr>
              <a:defRPr/>
            </a:pPr>
            <a:endParaRPr/>
          </a:p>
        </p:txBody>
      </p:sp>
    </p:spTree>
    <p:extLst>
      <p:ext uri="{BB962C8B-B14F-4D97-AF65-F5344CB8AC3E}">
        <p14:creationId xmlns:p14="http://schemas.microsoft.com/office/powerpoint/2010/main" val="3724678756"/>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1216741"/>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userDrawn="1">
  <p:cSld name="6_Title, Large image area">
    <p:spTree>
      <p:nvGrpSpPr>
        <p:cNvPr id="1" name=""/>
        <p:cNvGrpSpPr/>
        <p:nvPr/>
      </p:nvGrpSpPr>
      <p:grpSpPr>
        <a:xfrm>
          <a:off x="0" y="0"/>
          <a:ext cx="0" cy="0"/>
          <a:chOff x="0" y="0"/>
          <a:chExt cx="0" cy="0"/>
        </a:xfrm>
      </p:grpSpPr>
      <p:sp>
        <p:nvSpPr>
          <p:cNvPr id="4" name="Title Placeholder 1"/>
          <p:cNvSpPr>
            <a:spLocks noGrp="1"/>
          </p:cNvSpPr>
          <p:nvPr>
            <p:ph type="title" hasCustomPrompt="1"/>
          </p:nvPr>
        </p:nvSpPr>
        <p:spPr>
          <a:xfrm>
            <a:off x="1871531" y="403200"/>
            <a:ext cx="9911269" cy="864000"/>
          </a:xfrm>
          <a:prstGeom prst="rect">
            <a:avLst/>
          </a:prstGeom>
        </p:spPr>
        <p:txBody>
          <a:bodyPr vert="horz" lIns="91440" tIns="45720" rIns="91440" bIns="45720" rtlCol="0" anchor="ctr">
            <a:normAutofit/>
          </a:bodyPr>
          <a:lstStyle/>
          <a:p>
            <a:r>
              <a:rPr lang="en-US" dirty="0"/>
              <a:t>Slide Title, Arial Bold 24pt</a:t>
            </a:r>
            <a:endParaRPr lang="en-GB" dirty="0"/>
          </a:p>
        </p:txBody>
      </p:sp>
      <p:sp>
        <p:nvSpPr>
          <p:cNvPr id="5" name="Content Placeholder 2"/>
          <p:cNvSpPr>
            <a:spLocks noGrp="1"/>
          </p:cNvSpPr>
          <p:nvPr>
            <p:ph sz="quarter" idx="15" hasCustomPrompt="1"/>
          </p:nvPr>
        </p:nvSpPr>
        <p:spPr>
          <a:xfrm>
            <a:off x="408000" y="1412776"/>
            <a:ext cx="11376000" cy="4968552"/>
          </a:xfrm>
          <a:prstGeom prst="rect">
            <a:avLst/>
          </a:prstGeom>
          <a:noFill/>
          <a:ln>
            <a:noFill/>
          </a:ln>
        </p:spPr>
        <p:txBody>
          <a:bodyPr numCol="1"/>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dirty="0"/>
              <a:t>Image/media area</a:t>
            </a:r>
            <a:endParaRPr lang="en-GB" dirty="0"/>
          </a:p>
        </p:txBody>
      </p:sp>
    </p:spTree>
    <p:extLst>
      <p:ext uri="{BB962C8B-B14F-4D97-AF65-F5344CB8AC3E}">
        <p14:creationId xmlns:p14="http://schemas.microsoft.com/office/powerpoint/2010/main" val="879204081"/>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Cover Slide-5">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6DDBE6E-13AE-5647-9207-55C65190A48E}"/>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Subtitle 2"/>
          <p:cNvSpPr>
            <a:spLocks noGrp="1"/>
          </p:cNvSpPr>
          <p:nvPr>
            <p:ph type="subTitle" idx="1"/>
          </p:nvPr>
        </p:nvSpPr>
        <p:spPr>
          <a:xfrm>
            <a:off x="534126" y="5488854"/>
            <a:ext cx="8849156" cy="793414"/>
          </a:xfrm>
          <a:prstGeom prst="rect">
            <a:avLst/>
          </a:prstGeom>
        </p:spPr>
        <p:txBody>
          <a:bodyPr anchor="ctr" anchorCtr="0"/>
          <a:lstStyle>
            <a:lvl1pPr marL="0" indent="0" algn="l">
              <a:buNone/>
              <a:defRPr sz="4000">
                <a:solidFill>
                  <a:schemeClr val="bg1"/>
                </a:solidFill>
                <a:latin typeface="Arial" panose="020B0604020202020204" pitchFamily="34" charset="0"/>
                <a:ea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pic>
        <p:nvPicPr>
          <p:cNvPr id="9" name="Picture 8">
            <a:extLst>
              <a:ext uri="{FF2B5EF4-FFF2-40B4-BE49-F238E27FC236}">
                <a16:creationId xmlns:a16="http://schemas.microsoft.com/office/drawing/2014/main" id="{3EDD96E7-CF9F-7045-8AC3-DD63269B46F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74304" y="250784"/>
            <a:ext cx="1157942" cy="1328738"/>
          </a:xfrm>
          <a:prstGeom prst="rect">
            <a:avLst/>
          </a:prstGeom>
        </p:spPr>
      </p:pic>
      <p:pic>
        <p:nvPicPr>
          <p:cNvPr id="5" name="Picture 4">
            <a:extLst>
              <a:ext uri="{FF2B5EF4-FFF2-40B4-BE49-F238E27FC236}">
                <a16:creationId xmlns:a16="http://schemas.microsoft.com/office/drawing/2014/main" id="{ED4068A6-6E90-6E42-9EB3-B2593258B8FE}"/>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958095" y="668596"/>
            <a:ext cx="1881335" cy="549210"/>
          </a:xfrm>
          <a:prstGeom prst="rect">
            <a:avLst/>
          </a:prstGeom>
        </p:spPr>
      </p:pic>
    </p:spTree>
    <p:extLst>
      <p:ext uri="{BB962C8B-B14F-4D97-AF65-F5344CB8AC3E}">
        <p14:creationId xmlns:p14="http://schemas.microsoft.com/office/powerpoint/2010/main" val="1811188578"/>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Cover Slide-1">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6DDBE6E-13AE-5647-9207-55C65190A48E}"/>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Subtitle 2"/>
          <p:cNvSpPr>
            <a:spLocks noGrp="1"/>
          </p:cNvSpPr>
          <p:nvPr>
            <p:ph type="subTitle" idx="1"/>
          </p:nvPr>
        </p:nvSpPr>
        <p:spPr>
          <a:xfrm>
            <a:off x="534126" y="5488854"/>
            <a:ext cx="8849156" cy="793414"/>
          </a:xfrm>
          <a:prstGeom prst="rect">
            <a:avLst/>
          </a:prstGeom>
        </p:spPr>
        <p:txBody>
          <a:bodyPr anchor="ctr" anchorCtr="0"/>
          <a:lstStyle>
            <a:lvl1pPr marL="0" indent="0" algn="l">
              <a:buNone/>
              <a:defRPr sz="4000">
                <a:solidFill>
                  <a:schemeClr val="bg1"/>
                </a:solidFill>
                <a:latin typeface="Arial" panose="020B0604020202020204" pitchFamily="34" charset="0"/>
                <a:ea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pic>
        <p:nvPicPr>
          <p:cNvPr id="9" name="Picture 8">
            <a:extLst>
              <a:ext uri="{FF2B5EF4-FFF2-40B4-BE49-F238E27FC236}">
                <a16:creationId xmlns:a16="http://schemas.microsoft.com/office/drawing/2014/main" id="{3EDD96E7-CF9F-7045-8AC3-DD63269B46F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74304" y="250784"/>
            <a:ext cx="1157942" cy="1328738"/>
          </a:xfrm>
          <a:prstGeom prst="rect">
            <a:avLst/>
          </a:prstGeom>
        </p:spPr>
      </p:pic>
      <p:pic>
        <p:nvPicPr>
          <p:cNvPr id="10" name="Picture 9">
            <a:extLst>
              <a:ext uri="{FF2B5EF4-FFF2-40B4-BE49-F238E27FC236}">
                <a16:creationId xmlns:a16="http://schemas.microsoft.com/office/drawing/2014/main" id="{392D47F2-2E78-A74B-9309-BD0564110D08}"/>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958095" y="668596"/>
            <a:ext cx="1881335" cy="549210"/>
          </a:xfrm>
          <a:prstGeom prst="rect">
            <a:avLst/>
          </a:prstGeom>
        </p:spPr>
      </p:pic>
    </p:spTree>
    <p:extLst>
      <p:ext uri="{BB962C8B-B14F-4D97-AF65-F5344CB8AC3E}">
        <p14:creationId xmlns:p14="http://schemas.microsoft.com/office/powerpoint/2010/main" val="3713091490"/>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Cover Slide-2">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6DDBE6E-13AE-5647-9207-55C65190A48E}"/>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Subtitle 2"/>
          <p:cNvSpPr>
            <a:spLocks noGrp="1"/>
          </p:cNvSpPr>
          <p:nvPr>
            <p:ph type="subTitle" idx="1"/>
          </p:nvPr>
        </p:nvSpPr>
        <p:spPr>
          <a:xfrm>
            <a:off x="534126" y="5488854"/>
            <a:ext cx="8849156" cy="793414"/>
          </a:xfrm>
          <a:prstGeom prst="rect">
            <a:avLst/>
          </a:prstGeom>
        </p:spPr>
        <p:txBody>
          <a:bodyPr anchor="ctr" anchorCtr="0"/>
          <a:lstStyle>
            <a:lvl1pPr marL="0" indent="0" algn="l">
              <a:buNone/>
              <a:defRPr sz="4000">
                <a:solidFill>
                  <a:schemeClr val="bg1"/>
                </a:solidFill>
                <a:latin typeface="Arial" panose="020B0604020202020204" pitchFamily="34" charset="0"/>
                <a:ea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pic>
        <p:nvPicPr>
          <p:cNvPr id="9" name="Picture 8">
            <a:extLst>
              <a:ext uri="{FF2B5EF4-FFF2-40B4-BE49-F238E27FC236}">
                <a16:creationId xmlns:a16="http://schemas.microsoft.com/office/drawing/2014/main" id="{3EDD96E7-CF9F-7045-8AC3-DD63269B46F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74304" y="250784"/>
            <a:ext cx="1157942" cy="1328738"/>
          </a:xfrm>
          <a:prstGeom prst="rect">
            <a:avLst/>
          </a:prstGeom>
        </p:spPr>
      </p:pic>
      <p:pic>
        <p:nvPicPr>
          <p:cNvPr id="10" name="Picture 9">
            <a:extLst>
              <a:ext uri="{FF2B5EF4-FFF2-40B4-BE49-F238E27FC236}">
                <a16:creationId xmlns:a16="http://schemas.microsoft.com/office/drawing/2014/main" id="{FE525383-08BF-4349-BE6D-DF8947E6617A}"/>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958095" y="668596"/>
            <a:ext cx="1881335" cy="549210"/>
          </a:xfrm>
          <a:prstGeom prst="rect">
            <a:avLst/>
          </a:prstGeom>
        </p:spPr>
      </p:pic>
    </p:spTree>
    <p:extLst>
      <p:ext uri="{BB962C8B-B14F-4D97-AF65-F5344CB8AC3E}">
        <p14:creationId xmlns:p14="http://schemas.microsoft.com/office/powerpoint/2010/main" val="4046175802"/>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Cover Slide-3">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6DDBE6E-13AE-5647-9207-55C65190A48E}"/>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Subtitle 2"/>
          <p:cNvSpPr>
            <a:spLocks noGrp="1"/>
          </p:cNvSpPr>
          <p:nvPr>
            <p:ph type="subTitle" idx="1"/>
          </p:nvPr>
        </p:nvSpPr>
        <p:spPr>
          <a:xfrm>
            <a:off x="534126" y="5488854"/>
            <a:ext cx="8849156" cy="793414"/>
          </a:xfrm>
          <a:prstGeom prst="rect">
            <a:avLst/>
          </a:prstGeom>
        </p:spPr>
        <p:txBody>
          <a:bodyPr anchor="ctr" anchorCtr="0"/>
          <a:lstStyle>
            <a:lvl1pPr marL="0" indent="0" algn="l">
              <a:buNone/>
              <a:defRPr sz="4000">
                <a:solidFill>
                  <a:schemeClr val="bg1"/>
                </a:solidFill>
                <a:latin typeface="Arial" panose="020B0604020202020204" pitchFamily="34" charset="0"/>
                <a:ea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pic>
        <p:nvPicPr>
          <p:cNvPr id="9" name="Picture 8">
            <a:extLst>
              <a:ext uri="{FF2B5EF4-FFF2-40B4-BE49-F238E27FC236}">
                <a16:creationId xmlns:a16="http://schemas.microsoft.com/office/drawing/2014/main" id="{3EDD96E7-CF9F-7045-8AC3-DD63269B46F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74304" y="250784"/>
            <a:ext cx="1157942" cy="1328738"/>
          </a:xfrm>
          <a:prstGeom prst="rect">
            <a:avLst/>
          </a:prstGeom>
        </p:spPr>
      </p:pic>
      <p:pic>
        <p:nvPicPr>
          <p:cNvPr id="7" name="Picture 6">
            <a:extLst>
              <a:ext uri="{FF2B5EF4-FFF2-40B4-BE49-F238E27FC236}">
                <a16:creationId xmlns:a16="http://schemas.microsoft.com/office/drawing/2014/main" id="{2984AA94-AC25-7A41-BFBF-ECE54ECEF7E3}"/>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958095" y="668596"/>
            <a:ext cx="1881335" cy="549210"/>
          </a:xfrm>
          <a:prstGeom prst="rect">
            <a:avLst/>
          </a:prstGeom>
        </p:spPr>
      </p:pic>
    </p:spTree>
    <p:extLst>
      <p:ext uri="{BB962C8B-B14F-4D97-AF65-F5344CB8AC3E}">
        <p14:creationId xmlns:p14="http://schemas.microsoft.com/office/powerpoint/2010/main" val="522292783"/>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Cover Slide-4">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6DDBE6E-13AE-5647-9207-55C65190A48E}"/>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Subtitle 2"/>
          <p:cNvSpPr>
            <a:spLocks noGrp="1"/>
          </p:cNvSpPr>
          <p:nvPr>
            <p:ph type="subTitle" idx="1"/>
          </p:nvPr>
        </p:nvSpPr>
        <p:spPr>
          <a:xfrm>
            <a:off x="534126" y="5488854"/>
            <a:ext cx="8849156" cy="793414"/>
          </a:xfrm>
          <a:prstGeom prst="rect">
            <a:avLst/>
          </a:prstGeom>
        </p:spPr>
        <p:txBody>
          <a:bodyPr anchor="ctr" anchorCtr="0"/>
          <a:lstStyle>
            <a:lvl1pPr marL="0" indent="0" algn="l">
              <a:buNone/>
              <a:defRPr sz="4000">
                <a:solidFill>
                  <a:schemeClr val="bg1"/>
                </a:solidFill>
                <a:latin typeface="Arial" panose="020B0604020202020204" pitchFamily="34" charset="0"/>
                <a:ea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pic>
        <p:nvPicPr>
          <p:cNvPr id="9" name="Picture 8">
            <a:extLst>
              <a:ext uri="{FF2B5EF4-FFF2-40B4-BE49-F238E27FC236}">
                <a16:creationId xmlns:a16="http://schemas.microsoft.com/office/drawing/2014/main" id="{3EDD96E7-CF9F-7045-8AC3-DD63269B46F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74304" y="250784"/>
            <a:ext cx="1157942" cy="1328738"/>
          </a:xfrm>
          <a:prstGeom prst="rect">
            <a:avLst/>
          </a:prstGeom>
        </p:spPr>
      </p:pic>
      <p:pic>
        <p:nvPicPr>
          <p:cNvPr id="10" name="Picture 9">
            <a:extLst>
              <a:ext uri="{FF2B5EF4-FFF2-40B4-BE49-F238E27FC236}">
                <a16:creationId xmlns:a16="http://schemas.microsoft.com/office/drawing/2014/main" id="{607F8222-4A39-0244-8717-132046ED8D71}"/>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958095" y="668596"/>
            <a:ext cx="1881335" cy="549210"/>
          </a:xfrm>
          <a:prstGeom prst="rect">
            <a:avLst/>
          </a:prstGeom>
        </p:spPr>
      </p:pic>
    </p:spTree>
    <p:extLst>
      <p:ext uri="{BB962C8B-B14F-4D97-AF65-F5344CB8AC3E}">
        <p14:creationId xmlns:p14="http://schemas.microsoft.com/office/powerpoint/2010/main" val="2683683674"/>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2_Title and Content">
    <p:bg>
      <p:bgRef idx="1001">
        <a:schemeClr val="bg1"/>
      </p:bgRef>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389FF86-434E-074B-93FF-07D2FC0362B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795642" y="912042"/>
            <a:ext cx="2396358" cy="681809"/>
          </a:xfrm>
          <a:prstGeom prst="rect">
            <a:avLst/>
          </a:prstGeom>
        </p:spPr>
      </p:pic>
      <p:sp>
        <p:nvSpPr>
          <p:cNvPr id="8" name="Text Placeholder 7">
            <a:extLst>
              <a:ext uri="{FF2B5EF4-FFF2-40B4-BE49-F238E27FC236}">
                <a16:creationId xmlns:a16="http://schemas.microsoft.com/office/drawing/2014/main" id="{C72A0A8D-674A-4202-8AAC-02D4DF51A2B4}"/>
              </a:ext>
            </a:extLst>
          </p:cNvPr>
          <p:cNvSpPr>
            <a:spLocks noGrp="1"/>
          </p:cNvSpPr>
          <p:nvPr>
            <p:ph type="body" sz="quarter" idx="10"/>
          </p:nvPr>
        </p:nvSpPr>
        <p:spPr>
          <a:xfrm>
            <a:off x="1519941" y="2349139"/>
            <a:ext cx="5392738" cy="4114923"/>
          </a:xfrm>
          <a:prstGeom prst="rect">
            <a:avLst/>
          </a:prstGeom>
        </p:spPr>
        <p:txBody>
          <a:bodyPr/>
          <a:lstStyle>
            <a:lvl1pPr>
              <a:defRPr sz="3000">
                <a:solidFill>
                  <a:schemeClr val="tx1">
                    <a:lumMod val="75000"/>
                    <a:lumOff val="25000"/>
                  </a:schemeClr>
                </a:solidFill>
                <a:latin typeface="Arial" panose="020B0604020202020204" pitchFamily="34" charset="0"/>
                <a:ea typeface="Arial" panose="020B0604020202020204" pitchFamily="34" charset="0"/>
                <a:cs typeface="Arial" panose="020B0604020202020204" pitchFamily="34" charset="0"/>
              </a:defRPr>
            </a:lvl1pPr>
            <a:lvl2pPr>
              <a:defRPr sz="2600">
                <a:solidFill>
                  <a:schemeClr val="tx1">
                    <a:lumMod val="75000"/>
                    <a:lumOff val="25000"/>
                  </a:schemeClr>
                </a:solidFill>
                <a:latin typeface="Arial" panose="020B0604020202020204" pitchFamily="34" charset="0"/>
                <a:ea typeface="Arial" panose="020B0604020202020204" pitchFamily="34" charset="0"/>
                <a:cs typeface="Arial" panose="020B0604020202020204" pitchFamily="34" charset="0"/>
              </a:defRPr>
            </a:lvl2pPr>
            <a:lvl3pPr>
              <a:defRPr sz="2200">
                <a:solidFill>
                  <a:schemeClr val="tx1">
                    <a:lumMod val="75000"/>
                    <a:lumOff val="25000"/>
                  </a:schemeClr>
                </a:solidFill>
                <a:latin typeface="Arial" panose="020B0604020202020204" pitchFamily="34" charset="0"/>
                <a:ea typeface="Arial" panose="020B0604020202020204" pitchFamily="34" charset="0"/>
                <a:cs typeface="Arial" panose="020B0604020202020204" pitchFamily="34" charset="0"/>
              </a:defRPr>
            </a:lvl3pPr>
            <a:lvl4pPr>
              <a:defRPr sz="2000">
                <a:solidFill>
                  <a:schemeClr val="tx1">
                    <a:lumMod val="75000"/>
                    <a:lumOff val="25000"/>
                  </a:schemeClr>
                </a:solidFill>
                <a:latin typeface="Arial" panose="020B0604020202020204" pitchFamily="34" charset="0"/>
                <a:ea typeface="Arial" panose="020B0604020202020204" pitchFamily="34" charset="0"/>
                <a:cs typeface="Arial" panose="020B0604020202020204" pitchFamily="34" charset="0"/>
              </a:defRPr>
            </a:lvl4pPr>
            <a:lvl5pPr>
              <a:defRPr sz="2000">
                <a:solidFill>
                  <a:schemeClr val="tx1">
                    <a:lumMod val="75000"/>
                    <a:lumOff val="25000"/>
                  </a:schemeClr>
                </a:solidFill>
                <a:latin typeface="Arial" panose="020B0604020202020204" pitchFamily="34" charset="0"/>
                <a:ea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 name="Text Placeholder 2">
            <a:extLst>
              <a:ext uri="{FF2B5EF4-FFF2-40B4-BE49-F238E27FC236}">
                <a16:creationId xmlns:a16="http://schemas.microsoft.com/office/drawing/2014/main" id="{1388823A-8D17-467C-8D44-4DEBC2F18922}"/>
              </a:ext>
            </a:extLst>
          </p:cNvPr>
          <p:cNvSpPr>
            <a:spLocks noGrp="1"/>
          </p:cNvSpPr>
          <p:nvPr>
            <p:ph type="body" sz="quarter" idx="11" hasCustomPrompt="1"/>
          </p:nvPr>
        </p:nvSpPr>
        <p:spPr>
          <a:xfrm>
            <a:off x="1519941" y="1252947"/>
            <a:ext cx="5781900" cy="1096192"/>
          </a:xfrm>
          <a:prstGeom prst="rect">
            <a:avLst/>
          </a:prstGeom>
        </p:spPr>
        <p:txBody>
          <a:bodyPr anchor="ctr"/>
          <a:lstStyle>
            <a:lvl1pPr marL="0" indent="0">
              <a:buNone/>
              <a:defRPr sz="4000" b="1" i="0">
                <a:solidFill>
                  <a:srgbClr val="C00000"/>
                </a:solidFill>
                <a:latin typeface="Arial" panose="020B0604020202020204" pitchFamily="34" charset="0"/>
                <a:cs typeface="Arial" panose="020B0604020202020204" pitchFamily="34" charset="0"/>
              </a:defRPr>
            </a:lvl1pPr>
          </a:lstStyle>
          <a:p>
            <a:pPr lvl="0"/>
            <a:r>
              <a:rPr lang="en-GB" dirty="0"/>
              <a:t>Title here</a:t>
            </a:r>
          </a:p>
        </p:txBody>
      </p:sp>
      <p:pic>
        <p:nvPicPr>
          <p:cNvPr id="11" name="Picture 10">
            <a:extLst>
              <a:ext uri="{FF2B5EF4-FFF2-40B4-BE49-F238E27FC236}">
                <a16:creationId xmlns:a16="http://schemas.microsoft.com/office/drawing/2014/main" id="{9ABF65C7-FEDF-9940-953A-2B0C1458C24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5942" y="196248"/>
            <a:ext cx="757050" cy="868715"/>
          </a:xfrm>
          <a:prstGeom prst="rect">
            <a:avLst/>
          </a:prstGeom>
        </p:spPr>
      </p:pic>
      <p:pic>
        <p:nvPicPr>
          <p:cNvPr id="2" name="Picture 1">
            <a:extLst>
              <a:ext uri="{FF2B5EF4-FFF2-40B4-BE49-F238E27FC236}">
                <a16:creationId xmlns:a16="http://schemas.microsoft.com/office/drawing/2014/main" id="{24ACDF25-3CCC-7848-B0F7-690DC00F82B0}"/>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0" y="1446575"/>
            <a:ext cx="1292992" cy="686902"/>
          </a:xfrm>
          <a:prstGeom prst="rect">
            <a:avLst/>
          </a:prstGeom>
        </p:spPr>
      </p:pic>
      <p:pic>
        <p:nvPicPr>
          <p:cNvPr id="4" name="Picture 3">
            <a:extLst>
              <a:ext uri="{FF2B5EF4-FFF2-40B4-BE49-F238E27FC236}">
                <a16:creationId xmlns:a16="http://schemas.microsoft.com/office/drawing/2014/main" id="{4ED6B2E4-4096-C240-B631-175CD778A58E}"/>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2626716" y="215912"/>
            <a:ext cx="9261079" cy="6361869"/>
          </a:xfrm>
          <a:prstGeom prst="rect">
            <a:avLst/>
          </a:prstGeom>
        </p:spPr>
      </p:pic>
      <p:pic>
        <p:nvPicPr>
          <p:cNvPr id="15" name="Picture 14">
            <a:extLst>
              <a:ext uri="{FF2B5EF4-FFF2-40B4-BE49-F238E27FC236}">
                <a16:creationId xmlns:a16="http://schemas.microsoft.com/office/drawing/2014/main" id="{A492DC5E-05F4-3C44-A9C6-DF6BF5F006F6}"/>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535942" y="6208490"/>
            <a:ext cx="1616220" cy="471816"/>
          </a:xfrm>
          <a:prstGeom prst="rect">
            <a:avLst/>
          </a:prstGeom>
        </p:spPr>
      </p:pic>
    </p:spTree>
    <p:extLst>
      <p:ext uri="{BB962C8B-B14F-4D97-AF65-F5344CB8AC3E}">
        <p14:creationId xmlns:p14="http://schemas.microsoft.com/office/powerpoint/2010/main" val="4105703568"/>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Large image area">
    <p:spTree>
      <p:nvGrpSpPr>
        <p:cNvPr id="1" name=""/>
        <p:cNvGrpSpPr/>
        <p:nvPr/>
      </p:nvGrpSpPr>
      <p:grpSpPr>
        <a:xfrm>
          <a:off x="0" y="0"/>
          <a:ext cx="0" cy="0"/>
          <a:chOff x="0" y="0"/>
          <a:chExt cx="0" cy="0"/>
        </a:xfrm>
      </p:grpSpPr>
      <p:sp>
        <p:nvSpPr>
          <p:cNvPr id="4" name="Title Placeholder 1"/>
          <p:cNvSpPr>
            <a:spLocks noGrp="1"/>
          </p:cNvSpPr>
          <p:nvPr>
            <p:ph type="title" hasCustomPrompt="1"/>
          </p:nvPr>
        </p:nvSpPr>
        <p:spPr>
          <a:xfrm>
            <a:off x="1871531" y="403200"/>
            <a:ext cx="7008779" cy="864000"/>
          </a:xfrm>
          <a:prstGeom prst="rect">
            <a:avLst/>
          </a:prstGeom>
        </p:spPr>
        <p:txBody>
          <a:bodyPr vert="horz" lIns="91440" tIns="45720" rIns="91440" bIns="45720" rtlCol="0" anchor="ctr">
            <a:normAutofit/>
          </a:bodyPr>
          <a:lstStyle>
            <a:lvl1pPr>
              <a:defRPr sz="2800">
                <a:solidFill>
                  <a:schemeClr val="tx1"/>
                </a:solidFill>
              </a:defRPr>
            </a:lvl1pPr>
          </a:lstStyle>
          <a:p>
            <a:r>
              <a:rPr lang="en-US" dirty="0"/>
              <a:t>Slide Title, Arial Bold 28pt</a:t>
            </a:r>
            <a:endParaRPr lang="en-GB" dirty="0"/>
          </a:p>
        </p:txBody>
      </p:sp>
      <p:sp>
        <p:nvSpPr>
          <p:cNvPr id="5" name="Content Placeholder 2"/>
          <p:cNvSpPr>
            <a:spLocks noGrp="1"/>
          </p:cNvSpPr>
          <p:nvPr>
            <p:ph sz="quarter" idx="15" hasCustomPrompt="1"/>
          </p:nvPr>
        </p:nvSpPr>
        <p:spPr>
          <a:xfrm>
            <a:off x="408000" y="1412776"/>
            <a:ext cx="11376000" cy="4968552"/>
          </a:xfrm>
          <a:prstGeom prst="rect">
            <a:avLst/>
          </a:prstGeom>
          <a:noFill/>
          <a:ln>
            <a:noFill/>
          </a:ln>
        </p:spPr>
        <p:txBody>
          <a:bodyPr numCol="1"/>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dirty="0"/>
              <a:t>Image/media area</a:t>
            </a:r>
            <a:endParaRPr lang="en-GB" dirty="0"/>
          </a:p>
        </p:txBody>
      </p:sp>
    </p:spTree>
    <p:extLst>
      <p:ext uri="{BB962C8B-B14F-4D97-AF65-F5344CB8AC3E}">
        <p14:creationId xmlns:p14="http://schemas.microsoft.com/office/powerpoint/2010/main" val="2738482726"/>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Blank with graphics">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99571AC-A43E-744B-A95E-5D4FC81B0EF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795642" y="912042"/>
            <a:ext cx="2396358" cy="681809"/>
          </a:xfrm>
          <a:prstGeom prst="rect">
            <a:avLst/>
          </a:prstGeom>
        </p:spPr>
      </p:pic>
      <p:pic>
        <p:nvPicPr>
          <p:cNvPr id="10" name="Picture 9">
            <a:extLst>
              <a:ext uri="{FF2B5EF4-FFF2-40B4-BE49-F238E27FC236}">
                <a16:creationId xmlns:a16="http://schemas.microsoft.com/office/drawing/2014/main" id="{5A7FD6B0-1391-2642-A449-BF4D670D4AB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1446575"/>
            <a:ext cx="1292992" cy="686902"/>
          </a:xfrm>
          <a:prstGeom prst="rect">
            <a:avLst/>
          </a:prstGeom>
        </p:spPr>
      </p:pic>
      <p:pic>
        <p:nvPicPr>
          <p:cNvPr id="7" name="Picture 6">
            <a:extLst>
              <a:ext uri="{FF2B5EF4-FFF2-40B4-BE49-F238E27FC236}">
                <a16:creationId xmlns:a16="http://schemas.microsoft.com/office/drawing/2014/main" id="{4121AE27-5D90-354D-803C-68B0C62410BA}"/>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535942" y="196248"/>
            <a:ext cx="757050" cy="868715"/>
          </a:xfrm>
          <a:prstGeom prst="rect">
            <a:avLst/>
          </a:prstGeom>
        </p:spPr>
      </p:pic>
      <p:pic>
        <p:nvPicPr>
          <p:cNvPr id="12" name="Picture 11">
            <a:extLst>
              <a:ext uri="{FF2B5EF4-FFF2-40B4-BE49-F238E27FC236}">
                <a16:creationId xmlns:a16="http://schemas.microsoft.com/office/drawing/2014/main" id="{8C2F9FB3-B5FB-8B45-AD81-53A962A73C73}"/>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2626716" y="215912"/>
            <a:ext cx="9261079" cy="6361869"/>
          </a:xfrm>
          <a:prstGeom prst="rect">
            <a:avLst/>
          </a:prstGeom>
        </p:spPr>
      </p:pic>
      <p:pic>
        <p:nvPicPr>
          <p:cNvPr id="13" name="Picture 12">
            <a:extLst>
              <a:ext uri="{FF2B5EF4-FFF2-40B4-BE49-F238E27FC236}">
                <a16:creationId xmlns:a16="http://schemas.microsoft.com/office/drawing/2014/main" id="{2A24C047-AF3F-2E4E-A193-AC9A0F8D061E}"/>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535942" y="6208490"/>
            <a:ext cx="1616220" cy="471816"/>
          </a:xfrm>
          <a:prstGeom prst="rect">
            <a:avLst/>
          </a:prstGeom>
        </p:spPr>
      </p:pic>
    </p:spTree>
    <p:extLst>
      <p:ext uri="{BB962C8B-B14F-4D97-AF65-F5344CB8AC3E}">
        <p14:creationId xmlns:p14="http://schemas.microsoft.com/office/powerpoint/2010/main" val="4004853278"/>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2_Divider Slide Blue">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CB68AD5-F0C9-754C-86AF-088148D4B547}"/>
              </a:ext>
            </a:extLst>
          </p:cNvPr>
          <p:cNvSpPr/>
          <p:nvPr userDrawn="1"/>
        </p:nvSpPr>
        <p:spPr>
          <a:xfrm>
            <a:off x="0" y="1790026"/>
            <a:ext cx="12191999" cy="4246980"/>
          </a:xfrm>
          <a:prstGeom prst="rect">
            <a:avLst/>
          </a:prstGeom>
          <a:solidFill>
            <a:srgbClr val="2F9C47"/>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D0149E9F-57A1-7144-A0CC-383C1E9FB65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795642" y="912042"/>
            <a:ext cx="2396358" cy="681809"/>
          </a:xfrm>
          <a:prstGeom prst="rect">
            <a:avLst/>
          </a:prstGeom>
        </p:spPr>
      </p:pic>
      <p:sp>
        <p:nvSpPr>
          <p:cNvPr id="12" name="Text Placeholder 2">
            <a:extLst>
              <a:ext uri="{FF2B5EF4-FFF2-40B4-BE49-F238E27FC236}">
                <a16:creationId xmlns:a16="http://schemas.microsoft.com/office/drawing/2014/main" id="{70B16CFC-648D-F841-B825-84F68D2CC954}"/>
              </a:ext>
            </a:extLst>
          </p:cNvPr>
          <p:cNvSpPr>
            <a:spLocks noGrp="1"/>
          </p:cNvSpPr>
          <p:nvPr>
            <p:ph type="body" sz="quarter" idx="11" hasCustomPrompt="1"/>
          </p:nvPr>
        </p:nvSpPr>
        <p:spPr>
          <a:xfrm>
            <a:off x="1519941" y="2302879"/>
            <a:ext cx="5781900" cy="1096192"/>
          </a:xfrm>
          <a:prstGeom prst="rect">
            <a:avLst/>
          </a:prstGeom>
        </p:spPr>
        <p:txBody>
          <a:bodyPr anchor="ctr"/>
          <a:lstStyle>
            <a:lvl1pPr marL="0" indent="0">
              <a:buNone/>
              <a:defRPr sz="4000" b="1" i="0">
                <a:solidFill>
                  <a:schemeClr val="bg1"/>
                </a:solidFill>
                <a:latin typeface="Arial" panose="020B0604020202020204" pitchFamily="34" charset="0"/>
                <a:cs typeface="Arial" panose="020B0604020202020204" pitchFamily="34" charset="0"/>
              </a:defRPr>
            </a:lvl1pPr>
          </a:lstStyle>
          <a:p>
            <a:pPr lvl="0"/>
            <a:r>
              <a:rPr lang="en-GB" dirty="0"/>
              <a:t>Divider Slide Title here</a:t>
            </a:r>
          </a:p>
        </p:txBody>
      </p:sp>
      <p:pic>
        <p:nvPicPr>
          <p:cNvPr id="14" name="Picture 13">
            <a:extLst>
              <a:ext uri="{FF2B5EF4-FFF2-40B4-BE49-F238E27FC236}">
                <a16:creationId xmlns:a16="http://schemas.microsoft.com/office/drawing/2014/main" id="{298C02A3-D3F1-A24F-8A41-069A053E6B5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2496507"/>
            <a:ext cx="1292992" cy="686902"/>
          </a:xfrm>
          <a:prstGeom prst="rect">
            <a:avLst/>
          </a:prstGeom>
        </p:spPr>
      </p:pic>
      <p:pic>
        <p:nvPicPr>
          <p:cNvPr id="11" name="Picture 10">
            <a:extLst>
              <a:ext uri="{FF2B5EF4-FFF2-40B4-BE49-F238E27FC236}">
                <a16:creationId xmlns:a16="http://schemas.microsoft.com/office/drawing/2014/main" id="{24331C5A-1958-D447-836C-9B0D6F86E391}"/>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626716" y="215912"/>
            <a:ext cx="9261079" cy="6361869"/>
          </a:xfrm>
          <a:prstGeom prst="rect">
            <a:avLst/>
          </a:prstGeom>
        </p:spPr>
      </p:pic>
      <p:pic>
        <p:nvPicPr>
          <p:cNvPr id="15" name="Picture 14">
            <a:extLst>
              <a:ext uri="{FF2B5EF4-FFF2-40B4-BE49-F238E27FC236}">
                <a16:creationId xmlns:a16="http://schemas.microsoft.com/office/drawing/2014/main" id="{435A2DFB-4AFB-B94E-A29E-C4A8E7EBB675}"/>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535942" y="6208490"/>
            <a:ext cx="1616220" cy="471816"/>
          </a:xfrm>
          <a:prstGeom prst="rect">
            <a:avLst/>
          </a:prstGeom>
        </p:spPr>
      </p:pic>
      <p:pic>
        <p:nvPicPr>
          <p:cNvPr id="17" name="Picture 16">
            <a:extLst>
              <a:ext uri="{FF2B5EF4-FFF2-40B4-BE49-F238E27FC236}">
                <a16:creationId xmlns:a16="http://schemas.microsoft.com/office/drawing/2014/main" id="{AAE48E8E-9675-2B4F-8E69-204691B0DC89}"/>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535942" y="196248"/>
            <a:ext cx="757050" cy="868715"/>
          </a:xfrm>
          <a:prstGeom prst="rect">
            <a:avLst/>
          </a:prstGeom>
        </p:spPr>
      </p:pic>
    </p:spTree>
    <p:extLst>
      <p:ext uri="{BB962C8B-B14F-4D97-AF65-F5344CB8AC3E}">
        <p14:creationId xmlns:p14="http://schemas.microsoft.com/office/powerpoint/2010/main" val="2698204978"/>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Blank with logo">
    <p:bg>
      <p:bgPr>
        <a:solidFill>
          <a:schemeClr val="bg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F23CC8EA-A485-4F0F-9260-934B087527E0}"/>
              </a:ext>
            </a:extLst>
          </p:cNvPr>
          <p:cNvCxnSpPr/>
          <p:nvPr userDrawn="1"/>
        </p:nvCxnSpPr>
        <p:spPr>
          <a:xfrm>
            <a:off x="0" y="2683564"/>
            <a:ext cx="12192000" cy="0"/>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3367D326-4EB6-5E43-94DE-989C76ED9BD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35942" y="196248"/>
            <a:ext cx="757050" cy="868715"/>
          </a:xfrm>
          <a:prstGeom prst="rect">
            <a:avLst/>
          </a:prstGeom>
        </p:spPr>
      </p:pic>
      <p:pic>
        <p:nvPicPr>
          <p:cNvPr id="9" name="Picture 8">
            <a:extLst>
              <a:ext uri="{FF2B5EF4-FFF2-40B4-BE49-F238E27FC236}">
                <a16:creationId xmlns:a16="http://schemas.microsoft.com/office/drawing/2014/main" id="{F916400A-46C7-2F46-B5DB-7D3CF776F73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5942" y="6208490"/>
            <a:ext cx="1616220" cy="471816"/>
          </a:xfrm>
          <a:prstGeom prst="rect">
            <a:avLst/>
          </a:prstGeom>
        </p:spPr>
      </p:pic>
    </p:spTree>
    <p:extLst>
      <p:ext uri="{BB962C8B-B14F-4D97-AF65-F5344CB8AC3E}">
        <p14:creationId xmlns:p14="http://schemas.microsoft.com/office/powerpoint/2010/main" val="4272656392"/>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F23CC8EA-A485-4F0F-9260-934B087527E0}"/>
              </a:ext>
            </a:extLst>
          </p:cNvPr>
          <p:cNvCxnSpPr/>
          <p:nvPr userDrawn="1"/>
        </p:nvCxnSpPr>
        <p:spPr>
          <a:xfrm>
            <a:off x="0" y="2683564"/>
            <a:ext cx="12192000" cy="0"/>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67134302"/>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End Slide">
    <p:bg>
      <p:bgPr>
        <a:solidFill>
          <a:schemeClr val="bg1"/>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1C715908-54ED-724E-9BD8-E6F2E25B287F}"/>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1F246639-CDE1-6E42-966E-203051B7708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74304" y="250784"/>
            <a:ext cx="1157942" cy="1328738"/>
          </a:xfrm>
          <a:prstGeom prst="rect">
            <a:avLst/>
          </a:prstGeom>
        </p:spPr>
      </p:pic>
      <p:sp>
        <p:nvSpPr>
          <p:cNvPr id="4" name="TextBox 3">
            <a:extLst>
              <a:ext uri="{FF2B5EF4-FFF2-40B4-BE49-F238E27FC236}">
                <a16:creationId xmlns:a16="http://schemas.microsoft.com/office/drawing/2014/main" id="{7094BF36-B8E8-434B-A864-026415148C91}"/>
              </a:ext>
            </a:extLst>
          </p:cNvPr>
          <p:cNvSpPr txBox="1"/>
          <p:nvPr userDrawn="1"/>
        </p:nvSpPr>
        <p:spPr>
          <a:xfrm>
            <a:off x="2781008" y="448773"/>
            <a:ext cx="6540791" cy="954107"/>
          </a:xfrm>
          <a:prstGeom prst="rect">
            <a:avLst/>
          </a:prstGeom>
          <a:noFill/>
        </p:spPr>
        <p:txBody>
          <a:bodyPr wrap="square" rtlCol="0">
            <a:spAutoFit/>
          </a:bodyPr>
          <a:lstStyle/>
          <a:p>
            <a:pPr algn="l"/>
            <a:r>
              <a:rPr lang="en-GB" sz="2800" b="1" i="0" u="none" strike="noStrike" kern="1200" dirty="0">
                <a:solidFill>
                  <a:srgbClr val="BE1E2D"/>
                </a:solidFill>
                <a:effectLst/>
                <a:latin typeface="+mn-lt"/>
                <a:ea typeface="+mn-ea"/>
                <a:cs typeface="+mn-cs"/>
              </a:rPr>
              <a:t>Transforming foundation Industries Research and Innovation Hub</a:t>
            </a:r>
            <a:endParaRPr lang="en-US" sz="2800" b="1" dirty="0">
              <a:solidFill>
                <a:srgbClr val="BE1E2D"/>
              </a:solidFill>
            </a:endParaRPr>
          </a:p>
        </p:txBody>
      </p:sp>
      <p:pic>
        <p:nvPicPr>
          <p:cNvPr id="7" name="Picture 6">
            <a:extLst>
              <a:ext uri="{FF2B5EF4-FFF2-40B4-BE49-F238E27FC236}">
                <a16:creationId xmlns:a16="http://schemas.microsoft.com/office/drawing/2014/main" id="{64D6A6EE-E55C-C740-A412-0F6723810526}"/>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958095" y="668596"/>
            <a:ext cx="1881335" cy="549210"/>
          </a:xfrm>
          <a:prstGeom prst="rect">
            <a:avLst/>
          </a:prstGeom>
        </p:spPr>
      </p:pic>
    </p:spTree>
    <p:extLst>
      <p:ext uri="{BB962C8B-B14F-4D97-AF65-F5344CB8AC3E}">
        <p14:creationId xmlns:p14="http://schemas.microsoft.com/office/powerpoint/2010/main" val="2122311746"/>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userDrawn="1">
  <p:cSld name="Title, Sub, Body copy, Image">
    <p:spTree>
      <p:nvGrpSpPr>
        <p:cNvPr id="1" name=""/>
        <p:cNvGrpSpPr/>
        <p:nvPr/>
      </p:nvGrpSpPr>
      <p:grpSpPr>
        <a:xfrm>
          <a:off x="0" y="0"/>
          <a:ext cx="0" cy="0"/>
          <a:chOff x="0" y="0"/>
          <a:chExt cx="0" cy="0"/>
        </a:xfrm>
      </p:grpSpPr>
      <p:sp>
        <p:nvSpPr>
          <p:cNvPr id="7" name="Title Placeholder 1"/>
          <p:cNvSpPr>
            <a:spLocks noGrp="1"/>
          </p:cNvSpPr>
          <p:nvPr>
            <p:ph type="title" hasCustomPrompt="1"/>
          </p:nvPr>
        </p:nvSpPr>
        <p:spPr>
          <a:xfrm>
            <a:off x="1871531" y="403200"/>
            <a:ext cx="7008779" cy="864000"/>
          </a:xfrm>
          <a:prstGeom prst="rect">
            <a:avLst/>
          </a:prstGeom>
        </p:spPr>
        <p:txBody>
          <a:bodyPr vert="horz" lIns="91440" tIns="45720" rIns="91440" bIns="45720" rtlCol="0" anchor="ctr">
            <a:normAutofit/>
          </a:bodyPr>
          <a:lstStyle>
            <a:lvl1pPr>
              <a:defRPr sz="2800">
                <a:solidFill>
                  <a:schemeClr val="tx1"/>
                </a:solidFill>
              </a:defRPr>
            </a:lvl1pPr>
          </a:lstStyle>
          <a:p>
            <a:r>
              <a:rPr lang="en-US" dirty="0"/>
              <a:t>Slide Title, Arial Bold 28pt</a:t>
            </a:r>
            <a:endParaRPr lang="en-GB" dirty="0"/>
          </a:p>
        </p:txBody>
      </p:sp>
      <p:sp>
        <p:nvSpPr>
          <p:cNvPr id="8" name="Content Placeholder 2"/>
          <p:cNvSpPr>
            <a:spLocks noGrp="1"/>
          </p:cNvSpPr>
          <p:nvPr>
            <p:ph sz="quarter" idx="15"/>
          </p:nvPr>
        </p:nvSpPr>
        <p:spPr>
          <a:xfrm>
            <a:off x="408000" y="2348880"/>
            <a:ext cx="6696000" cy="4032448"/>
          </a:xfrm>
          <a:prstGeom prst="rect">
            <a:avLst/>
          </a:prstGeom>
          <a:noFill/>
          <a:ln>
            <a:noFill/>
          </a:ln>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Content Placeholder 2"/>
          <p:cNvSpPr>
            <a:spLocks noGrp="1"/>
          </p:cNvSpPr>
          <p:nvPr>
            <p:ph sz="quarter" idx="17" hasCustomPrompt="1"/>
          </p:nvPr>
        </p:nvSpPr>
        <p:spPr>
          <a:xfrm>
            <a:off x="7248525" y="1412777"/>
            <a:ext cx="4535488" cy="4968551"/>
          </a:xfrm>
          <a:prstGeom prst="rect">
            <a:avLst/>
          </a:prstGeom>
        </p:spPr>
        <p:txBody>
          <a:bodyPr/>
          <a:lstStyle>
            <a:lvl1pPr>
              <a:lnSpc>
                <a:spcPct val="100000"/>
              </a:lnSpc>
              <a:defRPr b="0" i="0">
                <a:latin typeface="Arial" charset="0"/>
                <a:ea typeface="Arial" charset="0"/>
                <a:cs typeface="Arial" charset="0"/>
              </a:defRPr>
            </a:lvl1pPr>
            <a:lvl2pPr>
              <a:defRPr b="0" i="0">
                <a:latin typeface="Arial" charset="0"/>
                <a:ea typeface="Arial" charset="0"/>
                <a:cs typeface="Arial" charset="0"/>
              </a:defRPr>
            </a:lvl2pPr>
            <a:lvl3pPr>
              <a:defRPr b="0" i="0">
                <a:latin typeface="Arial" charset="0"/>
                <a:ea typeface="Arial" charset="0"/>
                <a:cs typeface="Arial" charset="0"/>
              </a:defRPr>
            </a:lvl3pPr>
            <a:lvl4pPr>
              <a:defRPr b="0" i="0">
                <a:latin typeface="Arial" charset="0"/>
                <a:ea typeface="Arial" charset="0"/>
                <a:cs typeface="Arial" charset="0"/>
              </a:defRPr>
            </a:lvl4pPr>
            <a:lvl5pPr>
              <a:defRPr b="0" i="0">
                <a:latin typeface="Arial" charset="0"/>
                <a:ea typeface="Arial" charset="0"/>
                <a:cs typeface="Arial" charset="0"/>
              </a:defRPr>
            </a:lvl5pPr>
          </a:lstStyle>
          <a:p>
            <a:pPr lvl="0"/>
            <a:r>
              <a:rPr lang="en-US" dirty="0"/>
              <a:t>Image/media area</a:t>
            </a:r>
          </a:p>
        </p:txBody>
      </p:sp>
      <p:sp>
        <p:nvSpPr>
          <p:cNvPr id="9" name="Text Placeholder 2"/>
          <p:cNvSpPr>
            <a:spLocks noGrp="1"/>
          </p:cNvSpPr>
          <p:nvPr>
            <p:ph type="body" sz="quarter" idx="18" hasCustomPrompt="1"/>
          </p:nvPr>
        </p:nvSpPr>
        <p:spPr>
          <a:xfrm>
            <a:off x="408000" y="1412876"/>
            <a:ext cx="6696000" cy="792163"/>
          </a:xfrm>
          <a:prstGeom prst="rect">
            <a:avLst/>
          </a:prstGeom>
        </p:spPr>
        <p:txBody>
          <a:bodyPr anchor="ctr"/>
          <a:lstStyle>
            <a:lvl1pPr marL="0" indent="0">
              <a:lnSpc>
                <a:spcPct val="100000"/>
              </a:lnSpc>
              <a:buNone/>
              <a:defRPr sz="2200" b="1" baseline="0">
                <a:solidFill>
                  <a:srgbClr val="0099C4"/>
                </a:solidFill>
              </a:defRPr>
            </a:lvl1pPr>
            <a:lvl2pPr marL="342900" indent="0">
              <a:buNone/>
              <a:defRPr/>
            </a:lvl2pPr>
          </a:lstStyle>
          <a:p>
            <a:pPr lvl="0"/>
            <a:r>
              <a:rPr lang="en-GB" sz="2200" dirty="0"/>
              <a:t>Sub-header, Arial Bold 22pt</a:t>
            </a:r>
            <a:endParaRPr lang="en-GB" dirty="0"/>
          </a:p>
        </p:txBody>
      </p:sp>
    </p:spTree>
    <p:extLst>
      <p:ext uri="{BB962C8B-B14F-4D97-AF65-F5344CB8AC3E}">
        <p14:creationId xmlns:p14="http://schemas.microsoft.com/office/powerpoint/2010/main" val="148965511"/>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67F7BD7-E57F-4C4F-B74B-8DAF5D74F0FE}" type="slidenum">
              <a:rPr lang="en-GB" smtClean="0"/>
              <a:t>‹#›</a:t>
            </a:fld>
            <a:endParaRPr lang="en-GB"/>
          </a:p>
        </p:txBody>
      </p:sp>
    </p:spTree>
    <p:extLst>
      <p:ext uri="{BB962C8B-B14F-4D97-AF65-F5344CB8AC3E}">
        <p14:creationId xmlns:p14="http://schemas.microsoft.com/office/powerpoint/2010/main" val="2075460069"/>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userDrawn="1">
  <p:cSld name="Log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91FEEE-5621-544D-B4F7-2372D5398594}"/>
              </a:ext>
            </a:extLst>
          </p:cNvPr>
          <p:cNvSpPr>
            <a:spLocks noGrp="1"/>
          </p:cNvSpPr>
          <p:nvPr>
            <p:ph type="title" hasCustomPrompt="1"/>
          </p:nvPr>
        </p:nvSpPr>
        <p:spPr/>
        <p:txBody>
          <a:bodyPr/>
          <a:lstStyle/>
          <a:p>
            <a:pPr lvl="0"/>
            <a:r>
              <a:rPr lang="en-US" dirty="0"/>
              <a:t>Slide Title, Arial Bold 28pt</a:t>
            </a:r>
            <a:endParaRPr lang="en-GB" dirty="0"/>
          </a:p>
        </p:txBody>
      </p:sp>
    </p:spTree>
    <p:extLst>
      <p:ext uri="{BB962C8B-B14F-4D97-AF65-F5344CB8AC3E}">
        <p14:creationId xmlns:p14="http://schemas.microsoft.com/office/powerpoint/2010/main" val="2840110929"/>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Opening slide">
    <p:spTree>
      <p:nvGrpSpPr>
        <p:cNvPr id="1" name=""/>
        <p:cNvGrpSpPr/>
        <p:nvPr/>
      </p:nvGrpSpPr>
      <p:grpSpPr>
        <a:xfrm>
          <a:off x="0" y="0"/>
          <a:ext cx="0" cy="0"/>
          <a:chOff x="0" y="0"/>
          <a:chExt cx="0" cy="0"/>
        </a:xfrm>
      </p:grpSpPr>
      <p:sp>
        <p:nvSpPr>
          <p:cNvPr id="11" name="Text Placeholder 8"/>
          <p:cNvSpPr>
            <a:spLocks noGrp="1"/>
          </p:cNvSpPr>
          <p:nvPr>
            <p:ph type="body" sz="quarter" idx="11" hasCustomPrompt="1"/>
          </p:nvPr>
        </p:nvSpPr>
        <p:spPr>
          <a:xfrm>
            <a:off x="2354263" y="3420000"/>
            <a:ext cx="6264696" cy="792088"/>
          </a:xfrm>
          <a:prstGeom prst="rect">
            <a:avLst/>
          </a:prstGeom>
        </p:spPr>
        <p:txBody>
          <a:bodyPr anchor="ctr">
            <a:normAutofit/>
          </a:bodyPr>
          <a:lstStyle>
            <a:lvl1pPr marL="0" indent="0">
              <a:buNone/>
              <a:defRPr sz="2400" b="1" i="0">
                <a:solidFill>
                  <a:srgbClr val="633E88"/>
                </a:solidFill>
                <a:latin typeface="Arial" charset="0"/>
                <a:ea typeface="Arial" charset="0"/>
                <a:cs typeface="Arial" charset="0"/>
              </a:defRPr>
            </a:lvl1pPr>
          </a:lstStyle>
          <a:p>
            <a:pPr lvl="0"/>
            <a:r>
              <a:rPr lang="en-GB" dirty="0"/>
              <a:t>Presenter’s Name and Title, </a:t>
            </a:r>
            <a:br>
              <a:rPr lang="en-GB" dirty="0"/>
            </a:br>
            <a:r>
              <a:rPr lang="en-GB" dirty="0"/>
              <a:t>Arial Bold 22pt</a:t>
            </a:r>
            <a:endParaRPr lang="en-US" dirty="0"/>
          </a:p>
        </p:txBody>
      </p:sp>
      <p:sp>
        <p:nvSpPr>
          <p:cNvPr id="13" name="Text Placeholder 8"/>
          <p:cNvSpPr>
            <a:spLocks noGrp="1"/>
          </p:cNvSpPr>
          <p:nvPr>
            <p:ph type="body" sz="quarter" idx="12" hasCustomPrompt="1"/>
          </p:nvPr>
        </p:nvSpPr>
        <p:spPr>
          <a:xfrm>
            <a:off x="2342456" y="4445970"/>
            <a:ext cx="6264696" cy="504056"/>
          </a:xfrm>
          <a:prstGeom prst="rect">
            <a:avLst/>
          </a:prstGeom>
        </p:spPr>
        <p:txBody>
          <a:bodyPr anchor="ctr">
            <a:normAutofit/>
          </a:bodyPr>
          <a:lstStyle>
            <a:lvl1pPr marL="0" indent="0">
              <a:buNone/>
              <a:defRPr sz="2400" b="0" i="0">
                <a:solidFill>
                  <a:schemeClr val="tx1"/>
                </a:solidFill>
                <a:latin typeface="Arial" charset="0"/>
                <a:ea typeface="Arial" charset="0"/>
                <a:cs typeface="Arial" charset="0"/>
              </a:defRPr>
            </a:lvl1pPr>
          </a:lstStyle>
          <a:p>
            <a:pPr lvl="0"/>
            <a:r>
              <a:rPr lang="en-GB" dirty="0"/>
              <a:t>Date, Arial 22pt</a:t>
            </a:r>
            <a:endParaRPr lang="en-US" dirty="0"/>
          </a:p>
        </p:txBody>
      </p:sp>
      <p:sp>
        <p:nvSpPr>
          <p:cNvPr id="5" name="Text Placeholder 17"/>
          <p:cNvSpPr txBox="1">
            <a:spLocks/>
          </p:cNvSpPr>
          <p:nvPr userDrawn="1"/>
        </p:nvSpPr>
        <p:spPr>
          <a:xfrm>
            <a:off x="4871864" y="6021288"/>
            <a:ext cx="6264696" cy="504056"/>
          </a:xfrm>
          <a:prstGeom prst="rect">
            <a:avLst/>
          </a:prstGeom>
        </p:spPr>
        <p:txBody>
          <a:bodyPr anchor="ctr"/>
          <a:lstStyle>
            <a:lvl1pPr marL="0" indent="0" algn="l" defTabSz="914400" rtl="0" eaLnBrk="1" latinLnBrk="0" hangingPunct="1">
              <a:spcBef>
                <a:spcPct val="20000"/>
              </a:spcBef>
              <a:buClr>
                <a:srgbClr val="00B0F0"/>
              </a:buClr>
              <a:buFont typeface="Arial" panose="020B0604020202020204" pitchFamily="34" charset="0"/>
              <a:buNone/>
              <a:defRPr sz="2200" b="1" kern="1200" baseline="0">
                <a:solidFill>
                  <a:srgbClr val="091932"/>
                </a:solidFill>
                <a:latin typeface="Arial" panose="020B0604020202020204" pitchFamily="34" charset="0"/>
                <a:ea typeface="+mn-ea"/>
                <a:cs typeface="Arial" panose="020B0604020202020204" pitchFamily="34" charset="0"/>
              </a:defRPr>
            </a:lvl1pPr>
            <a:lvl2pPr marL="800100" indent="-342900" algn="l" defTabSz="914400" rtl="0" eaLnBrk="1" latinLnBrk="0" hangingPunct="1">
              <a:spcBef>
                <a:spcPct val="20000"/>
              </a:spcBef>
              <a:buClr>
                <a:srgbClr val="00B0F0"/>
              </a:buClr>
              <a:buFont typeface="Arial" charset="0"/>
              <a:buChar char="•"/>
              <a:defRPr sz="2000" kern="1200">
                <a:solidFill>
                  <a:srgbClr val="666666"/>
                </a:solidFill>
                <a:latin typeface="Arial" panose="020B0604020202020204" pitchFamily="34" charset="0"/>
                <a:ea typeface="+mn-ea"/>
                <a:cs typeface="Arial" panose="020B0604020202020204" pitchFamily="34" charset="0"/>
              </a:defRPr>
            </a:lvl2pPr>
            <a:lvl3pPr marL="1257300" indent="-342900" algn="l" defTabSz="914400" rtl="0" eaLnBrk="1" latinLnBrk="0" hangingPunct="1">
              <a:spcBef>
                <a:spcPct val="20000"/>
              </a:spcBef>
              <a:buClr>
                <a:srgbClr val="00B0F0"/>
              </a:buClr>
              <a:buFont typeface="Courier New" charset="0"/>
              <a:buChar char="o"/>
              <a:defRPr sz="2000" kern="1200">
                <a:solidFill>
                  <a:srgbClr val="666666"/>
                </a:solidFill>
                <a:latin typeface="Arial" panose="020B0604020202020204" pitchFamily="34" charset="0"/>
                <a:ea typeface="+mn-ea"/>
                <a:cs typeface="Arial" panose="020B0604020202020204" pitchFamily="34" charset="0"/>
              </a:defRPr>
            </a:lvl3pPr>
            <a:lvl4pPr marL="1714500" indent="-342900" algn="l" defTabSz="914400" rtl="0" eaLnBrk="1" latinLnBrk="0" hangingPunct="1">
              <a:spcBef>
                <a:spcPct val="20000"/>
              </a:spcBef>
              <a:buClr>
                <a:srgbClr val="00B0F0"/>
              </a:buClr>
              <a:buFont typeface="Wingdings" charset="2"/>
              <a:buChar char="§"/>
              <a:defRPr sz="2000" kern="1200">
                <a:solidFill>
                  <a:srgbClr val="666666"/>
                </a:solidFill>
                <a:latin typeface="Arial" panose="020B0604020202020204" pitchFamily="34" charset="0"/>
                <a:ea typeface="+mn-ea"/>
                <a:cs typeface="Arial" panose="020B0604020202020204" pitchFamily="34" charset="0"/>
              </a:defRPr>
            </a:lvl4pPr>
            <a:lvl5pPr marL="2171700" indent="-342900" algn="l" defTabSz="914400" rtl="0" eaLnBrk="1" latinLnBrk="0" hangingPunct="1">
              <a:spcBef>
                <a:spcPct val="20000"/>
              </a:spcBef>
              <a:buClr>
                <a:srgbClr val="00B0F0"/>
              </a:buClr>
              <a:buFont typeface=".HelveticaNeueDeskInterface-Regular" charset="0"/>
              <a:buChar char="-"/>
              <a:defRPr sz="2000" kern="1200">
                <a:solidFill>
                  <a:srgbClr val="666666"/>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GB" sz="2400" b="0" dirty="0" err="1">
                <a:solidFill>
                  <a:srgbClr val="633E88"/>
                </a:solidFill>
              </a:rPr>
              <a:t>www.cranfield.ac.uk</a:t>
            </a:r>
            <a:endParaRPr lang="en-GB" sz="2400" b="0" dirty="0">
              <a:solidFill>
                <a:srgbClr val="633E88"/>
              </a:solidFill>
            </a:endParaRPr>
          </a:p>
        </p:txBody>
      </p:sp>
      <p:sp>
        <p:nvSpPr>
          <p:cNvPr id="2" name="Rectangle 1"/>
          <p:cNvSpPr/>
          <p:nvPr userDrawn="1"/>
        </p:nvSpPr>
        <p:spPr>
          <a:xfrm>
            <a:off x="263352" y="188640"/>
            <a:ext cx="1296144" cy="1368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36000" y="1028112"/>
            <a:ext cx="3409000" cy="3409000"/>
          </a:xfrm>
          <a:prstGeom prst="rect">
            <a:avLst/>
          </a:prstGeom>
        </p:spPr>
      </p:pic>
      <p:sp>
        <p:nvSpPr>
          <p:cNvPr id="10" name="Title 3">
            <a:extLst>
              <a:ext uri="{FF2B5EF4-FFF2-40B4-BE49-F238E27FC236}">
                <a16:creationId xmlns:a16="http://schemas.microsoft.com/office/drawing/2014/main" id="{20D488C4-4CA0-FD40-9E6D-2C0E30F1F377}"/>
              </a:ext>
            </a:extLst>
          </p:cNvPr>
          <p:cNvSpPr>
            <a:spLocks noGrp="1"/>
          </p:cNvSpPr>
          <p:nvPr>
            <p:ph type="title" hasCustomPrompt="1"/>
          </p:nvPr>
        </p:nvSpPr>
        <p:spPr>
          <a:xfrm>
            <a:off x="2342456" y="1036970"/>
            <a:ext cx="6264696" cy="2160588"/>
          </a:xfrm>
        </p:spPr>
        <p:txBody>
          <a:bodyPr>
            <a:normAutofit/>
          </a:bodyPr>
          <a:lstStyle>
            <a:lvl1pPr>
              <a:defRPr sz="3200"/>
            </a:lvl1pPr>
          </a:lstStyle>
          <a:p>
            <a:pPr lvl="0"/>
            <a:r>
              <a:rPr lang="en-GB" dirty="0"/>
              <a:t>Presentation or Chapter Title, Arial 32pt Bold</a:t>
            </a:r>
            <a:endParaRPr lang="en-US" dirty="0"/>
          </a:p>
        </p:txBody>
      </p:sp>
    </p:spTree>
    <p:extLst>
      <p:ext uri="{BB962C8B-B14F-4D97-AF65-F5344CB8AC3E}">
        <p14:creationId xmlns:p14="http://schemas.microsoft.com/office/powerpoint/2010/main" val="3215459801"/>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Title, Subtitle, Body copy">
    <p:spTree>
      <p:nvGrpSpPr>
        <p:cNvPr id="1" name=""/>
        <p:cNvGrpSpPr/>
        <p:nvPr/>
      </p:nvGrpSpPr>
      <p:grpSpPr>
        <a:xfrm>
          <a:off x="0" y="0"/>
          <a:ext cx="0" cy="0"/>
          <a:chOff x="0" y="0"/>
          <a:chExt cx="0" cy="0"/>
        </a:xfrm>
      </p:grpSpPr>
      <p:sp>
        <p:nvSpPr>
          <p:cNvPr id="5" name="Text Placeholder 8"/>
          <p:cNvSpPr>
            <a:spLocks noGrp="1"/>
          </p:cNvSpPr>
          <p:nvPr>
            <p:ph type="body" sz="quarter" idx="11" hasCustomPrompt="1"/>
          </p:nvPr>
        </p:nvSpPr>
        <p:spPr>
          <a:xfrm>
            <a:off x="407368" y="1412776"/>
            <a:ext cx="11377264" cy="792088"/>
          </a:xfrm>
          <a:prstGeom prst="rect">
            <a:avLst/>
          </a:prstGeom>
        </p:spPr>
        <p:txBody>
          <a:bodyPr anchor="ctr" anchorCtr="0">
            <a:normAutofit/>
          </a:bodyPr>
          <a:lstStyle>
            <a:lvl1pPr marL="0" indent="0">
              <a:buNone/>
              <a:defRPr sz="2200" b="1">
                <a:solidFill>
                  <a:srgbClr val="633E88"/>
                </a:solidFill>
                <a:latin typeface="Arial" charset="0"/>
                <a:ea typeface="Arial" charset="0"/>
                <a:cs typeface="Arial" charset="0"/>
              </a:defRPr>
            </a:lvl1pPr>
          </a:lstStyle>
          <a:p>
            <a:pPr lvl="0"/>
            <a:r>
              <a:rPr lang="en-GB" dirty="0"/>
              <a:t>Sub-header, Arial Bold 22pt</a:t>
            </a:r>
            <a:endParaRPr lang="en-US" dirty="0"/>
          </a:p>
        </p:txBody>
      </p:sp>
      <p:sp>
        <p:nvSpPr>
          <p:cNvPr id="10" name="Text Placeholder 8"/>
          <p:cNvSpPr>
            <a:spLocks noGrp="1"/>
          </p:cNvSpPr>
          <p:nvPr>
            <p:ph type="body" sz="quarter" idx="14" hasCustomPrompt="1"/>
          </p:nvPr>
        </p:nvSpPr>
        <p:spPr>
          <a:xfrm>
            <a:off x="407368" y="2348881"/>
            <a:ext cx="11377264" cy="3960439"/>
          </a:xfrm>
          <a:prstGeom prst="rect">
            <a:avLst/>
          </a:prstGeom>
        </p:spPr>
        <p:txBody>
          <a:bodyPr anchor="t" anchorCtr="0">
            <a:normAutofit/>
          </a:bodyPr>
          <a:lstStyle>
            <a:lvl1pPr marL="342900" indent="-342900">
              <a:lnSpc>
                <a:spcPct val="100000"/>
              </a:lnSpc>
              <a:buFont typeface="Arial" panose="020B0604020202020204" pitchFamily="34" charset="0"/>
              <a:buChar char="•"/>
              <a:defRPr sz="2000" b="0">
                <a:solidFill>
                  <a:schemeClr val="tx1"/>
                </a:solidFill>
                <a:latin typeface="Arial" charset="0"/>
                <a:ea typeface="Arial" charset="0"/>
                <a:cs typeface="Arial" charset="0"/>
              </a:defRPr>
            </a:lvl1pPr>
            <a:lvl2pPr>
              <a:lnSpc>
                <a:spcPct val="100000"/>
              </a:lnSpc>
              <a:defRPr sz="2000" b="0" i="0">
                <a:latin typeface="Arial" charset="0"/>
                <a:ea typeface="Arial" charset="0"/>
                <a:cs typeface="Arial" charset="0"/>
              </a:defRPr>
            </a:lvl2pPr>
            <a:lvl3pPr>
              <a:lnSpc>
                <a:spcPct val="100000"/>
              </a:lnSpc>
              <a:defRPr sz="2000" b="0" i="0">
                <a:latin typeface="Arial" charset="0"/>
                <a:ea typeface="Arial" charset="0"/>
                <a:cs typeface="Arial" charset="0"/>
              </a:defRPr>
            </a:lvl3pPr>
            <a:lvl4pPr>
              <a:lnSpc>
                <a:spcPct val="100000"/>
              </a:lnSpc>
              <a:defRPr sz="2000" b="0" i="0">
                <a:latin typeface="Arial" charset="0"/>
                <a:ea typeface="Arial" charset="0"/>
                <a:cs typeface="Arial" charset="0"/>
              </a:defRPr>
            </a:lvl4pPr>
            <a:lvl5pPr>
              <a:lnSpc>
                <a:spcPct val="100000"/>
              </a:lnSpc>
              <a:defRPr sz="2000" b="0" i="0">
                <a:latin typeface="Arial" charset="0"/>
                <a:ea typeface="Arial" charset="0"/>
                <a:cs typeface="Arial" charset="0"/>
              </a:defRPr>
            </a:lvl5pPr>
          </a:lstStyle>
          <a:p>
            <a:pPr lvl="0"/>
            <a:r>
              <a:rPr lang="en-US" dirty="0"/>
              <a:t>Body copy, Arial 20pt minimum</a:t>
            </a:r>
          </a:p>
          <a:p>
            <a:pPr lvl="0"/>
            <a:r>
              <a:rPr lang="en-US" dirty="0"/>
              <a:t>Bullet points should always be round</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a:extLst>
              <a:ext uri="{FF2B5EF4-FFF2-40B4-BE49-F238E27FC236}">
                <a16:creationId xmlns:a16="http://schemas.microsoft.com/office/drawing/2014/main" id="{43C5955C-285E-1E49-94FA-A19723F5BB44}"/>
              </a:ext>
            </a:extLst>
          </p:cNvPr>
          <p:cNvSpPr>
            <a:spLocks noGrp="1"/>
          </p:cNvSpPr>
          <p:nvPr>
            <p:ph type="title" hasCustomPrompt="1"/>
          </p:nvPr>
        </p:nvSpPr>
        <p:spPr/>
        <p:txBody>
          <a:bodyPr/>
          <a:lstStyle/>
          <a:p>
            <a:pPr lvl="0"/>
            <a:r>
              <a:rPr lang="en-US" dirty="0"/>
              <a:t>Slide Title, Arial Bold 28pt</a:t>
            </a:r>
            <a:endParaRPr lang="en-GB" dirty="0"/>
          </a:p>
        </p:txBody>
      </p:sp>
    </p:spTree>
    <p:extLst>
      <p:ext uri="{BB962C8B-B14F-4D97-AF65-F5344CB8AC3E}">
        <p14:creationId xmlns:p14="http://schemas.microsoft.com/office/powerpoint/2010/main" val="24792638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wo column Image">
    <p:spTree>
      <p:nvGrpSpPr>
        <p:cNvPr id="1" name=""/>
        <p:cNvGrpSpPr/>
        <p:nvPr/>
      </p:nvGrpSpPr>
      <p:grpSpPr>
        <a:xfrm>
          <a:off x="0" y="0"/>
          <a:ext cx="0" cy="0"/>
          <a:chOff x="0" y="0"/>
          <a:chExt cx="0" cy="0"/>
        </a:xfrm>
      </p:grpSpPr>
      <p:sp>
        <p:nvSpPr>
          <p:cNvPr id="5" name="Title Placeholder 1"/>
          <p:cNvSpPr>
            <a:spLocks noGrp="1"/>
          </p:cNvSpPr>
          <p:nvPr>
            <p:ph type="title" hasCustomPrompt="1"/>
          </p:nvPr>
        </p:nvSpPr>
        <p:spPr>
          <a:xfrm>
            <a:off x="1871531" y="403200"/>
            <a:ext cx="6912768" cy="864000"/>
          </a:xfrm>
          <a:prstGeom prst="rect">
            <a:avLst/>
          </a:prstGeom>
        </p:spPr>
        <p:txBody>
          <a:bodyPr vert="horz" lIns="91440" tIns="45720" rIns="91440" bIns="45720" rtlCol="0" anchor="ctr">
            <a:normAutofit/>
          </a:bodyPr>
          <a:lstStyle>
            <a:lvl1pPr>
              <a:defRPr sz="2800">
                <a:solidFill>
                  <a:schemeClr val="tx1"/>
                </a:solidFill>
              </a:defRPr>
            </a:lvl1pPr>
          </a:lstStyle>
          <a:p>
            <a:r>
              <a:rPr lang="en-US" dirty="0"/>
              <a:t>Slide Title, Arial Bold 28pt</a:t>
            </a:r>
            <a:endParaRPr lang="en-GB" dirty="0"/>
          </a:p>
        </p:txBody>
      </p:sp>
      <p:sp>
        <p:nvSpPr>
          <p:cNvPr id="7" name="Content Placeholder 2"/>
          <p:cNvSpPr>
            <a:spLocks noGrp="1"/>
          </p:cNvSpPr>
          <p:nvPr>
            <p:ph sz="quarter" idx="15" hasCustomPrompt="1"/>
          </p:nvPr>
        </p:nvSpPr>
        <p:spPr>
          <a:xfrm>
            <a:off x="408000" y="1412776"/>
            <a:ext cx="5591989" cy="4968552"/>
          </a:xfrm>
          <a:prstGeom prst="rect">
            <a:avLst/>
          </a:prstGeom>
          <a:noFill/>
          <a:ln>
            <a:noFill/>
          </a:ln>
        </p:spPr>
        <p:txBody>
          <a:bodyPr numCol="1"/>
          <a:lstStyle>
            <a:lvl1pPr>
              <a:lnSpc>
                <a:spcPct val="100000"/>
              </a:lnSpc>
              <a:defRPr baseline="0"/>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dirty="0"/>
              <a:t>Image/media area</a:t>
            </a:r>
            <a:endParaRPr lang="en-GB" dirty="0"/>
          </a:p>
        </p:txBody>
      </p:sp>
      <p:sp>
        <p:nvSpPr>
          <p:cNvPr id="9" name="Content Placeholder 2"/>
          <p:cNvSpPr>
            <a:spLocks noGrp="1"/>
          </p:cNvSpPr>
          <p:nvPr>
            <p:ph sz="quarter" idx="16" hasCustomPrompt="1"/>
          </p:nvPr>
        </p:nvSpPr>
        <p:spPr>
          <a:xfrm>
            <a:off x="6192011" y="1412776"/>
            <a:ext cx="5591989" cy="4968552"/>
          </a:xfrm>
          <a:prstGeom prst="rect">
            <a:avLst/>
          </a:prstGeom>
          <a:noFill/>
          <a:ln>
            <a:noFill/>
          </a:ln>
        </p:spPr>
        <p:txBody>
          <a:bodyPr numCol="1"/>
          <a:lstStyle>
            <a:lvl1pPr>
              <a:lnSpc>
                <a:spcPct val="100000"/>
              </a:lnSpc>
              <a:defRPr baseline="0"/>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dirty="0"/>
              <a:t>Image/media area</a:t>
            </a:r>
            <a:endParaRPr lang="en-GB" dirty="0"/>
          </a:p>
        </p:txBody>
      </p:sp>
    </p:spTree>
    <p:extLst>
      <p:ext uri="{BB962C8B-B14F-4D97-AF65-F5344CB8AC3E}">
        <p14:creationId xmlns:p14="http://schemas.microsoft.com/office/powerpoint/2010/main" val="3732910716"/>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Title, Subtitle, Body copy, Image">
    <p:spTree>
      <p:nvGrpSpPr>
        <p:cNvPr id="1" name=""/>
        <p:cNvGrpSpPr/>
        <p:nvPr/>
      </p:nvGrpSpPr>
      <p:grpSpPr>
        <a:xfrm>
          <a:off x="0" y="0"/>
          <a:ext cx="0" cy="0"/>
          <a:chOff x="0" y="0"/>
          <a:chExt cx="0" cy="0"/>
        </a:xfrm>
      </p:grpSpPr>
      <p:sp>
        <p:nvSpPr>
          <p:cNvPr id="9" name="Text Placeholder 8"/>
          <p:cNvSpPr>
            <a:spLocks noGrp="1"/>
          </p:cNvSpPr>
          <p:nvPr>
            <p:ph type="body" sz="quarter" idx="11" hasCustomPrompt="1"/>
          </p:nvPr>
        </p:nvSpPr>
        <p:spPr>
          <a:xfrm>
            <a:off x="407368" y="1412776"/>
            <a:ext cx="6696744" cy="792088"/>
          </a:xfrm>
          <a:prstGeom prst="rect">
            <a:avLst/>
          </a:prstGeom>
        </p:spPr>
        <p:txBody>
          <a:bodyPr anchor="ctr" anchorCtr="0">
            <a:normAutofit/>
          </a:bodyPr>
          <a:lstStyle>
            <a:lvl1pPr marL="0" indent="0">
              <a:buNone/>
              <a:defRPr sz="2200" b="1">
                <a:solidFill>
                  <a:srgbClr val="633E88"/>
                </a:solidFill>
                <a:latin typeface="Arial" charset="0"/>
                <a:ea typeface="Arial" charset="0"/>
                <a:cs typeface="Arial" charset="0"/>
              </a:defRPr>
            </a:lvl1pPr>
          </a:lstStyle>
          <a:p>
            <a:pPr lvl="0"/>
            <a:r>
              <a:rPr lang="en-GB" dirty="0"/>
              <a:t>Sub-header, Arial Bold 22pt</a:t>
            </a:r>
            <a:endParaRPr lang="en-US" dirty="0"/>
          </a:p>
        </p:txBody>
      </p:sp>
      <p:sp>
        <p:nvSpPr>
          <p:cNvPr id="10" name="Text Placeholder 8"/>
          <p:cNvSpPr>
            <a:spLocks noGrp="1"/>
          </p:cNvSpPr>
          <p:nvPr>
            <p:ph type="body" sz="quarter" idx="14" hasCustomPrompt="1"/>
          </p:nvPr>
        </p:nvSpPr>
        <p:spPr>
          <a:xfrm>
            <a:off x="407368" y="2348881"/>
            <a:ext cx="6696744" cy="3960440"/>
          </a:xfrm>
          <a:prstGeom prst="rect">
            <a:avLst/>
          </a:prstGeom>
        </p:spPr>
        <p:txBody>
          <a:bodyPr anchor="t" anchorCtr="0">
            <a:normAutofit/>
          </a:bodyPr>
          <a:lstStyle>
            <a:lvl1pPr marL="342900" indent="-342900">
              <a:lnSpc>
                <a:spcPct val="100000"/>
              </a:lnSpc>
              <a:buFont typeface="Arial" panose="020B0604020202020204" pitchFamily="34" charset="0"/>
              <a:buChar char="•"/>
              <a:defRPr sz="2000" b="0">
                <a:solidFill>
                  <a:schemeClr val="tx1"/>
                </a:solidFill>
                <a:latin typeface="Arial" charset="0"/>
                <a:ea typeface="Arial" charset="0"/>
                <a:cs typeface="Arial" charset="0"/>
              </a:defRPr>
            </a:lvl1pPr>
            <a:lvl2pPr>
              <a:lnSpc>
                <a:spcPct val="100000"/>
              </a:lnSpc>
              <a:defRPr sz="2000" b="0" i="0">
                <a:latin typeface="Arial" charset="0"/>
                <a:ea typeface="Arial" charset="0"/>
                <a:cs typeface="Arial" charset="0"/>
              </a:defRPr>
            </a:lvl2pPr>
            <a:lvl3pPr>
              <a:lnSpc>
                <a:spcPct val="100000"/>
              </a:lnSpc>
              <a:defRPr sz="2000" b="0" i="0">
                <a:latin typeface="Arial" charset="0"/>
                <a:ea typeface="Arial" charset="0"/>
                <a:cs typeface="Arial" charset="0"/>
              </a:defRPr>
            </a:lvl3pPr>
            <a:lvl4pPr>
              <a:lnSpc>
                <a:spcPct val="100000"/>
              </a:lnSpc>
              <a:defRPr sz="2000" b="0" i="0">
                <a:latin typeface="Arial" charset="0"/>
                <a:ea typeface="Arial" charset="0"/>
                <a:cs typeface="Arial" charset="0"/>
              </a:defRPr>
            </a:lvl4pPr>
            <a:lvl5pPr>
              <a:lnSpc>
                <a:spcPct val="100000"/>
              </a:lnSpc>
              <a:defRPr sz="2000" b="0" i="0">
                <a:latin typeface="Arial" charset="0"/>
                <a:ea typeface="Arial" charset="0"/>
                <a:cs typeface="Arial" charset="0"/>
              </a:defRPr>
            </a:lvl5pPr>
          </a:lstStyle>
          <a:p>
            <a:pPr lvl="0"/>
            <a:r>
              <a:rPr lang="en-US" dirty="0"/>
              <a:t>Body copy, Arial 20pt minimum</a:t>
            </a:r>
          </a:p>
          <a:p>
            <a:pPr lvl="0"/>
            <a:r>
              <a:rPr lang="en-US" dirty="0"/>
              <a:t>Bullet points should always be round</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Content Placeholder 2"/>
          <p:cNvSpPr>
            <a:spLocks noGrp="1"/>
          </p:cNvSpPr>
          <p:nvPr>
            <p:ph sz="quarter" idx="17" hasCustomPrompt="1"/>
          </p:nvPr>
        </p:nvSpPr>
        <p:spPr>
          <a:xfrm>
            <a:off x="7248525" y="1412776"/>
            <a:ext cx="4535488" cy="4895949"/>
          </a:xfrm>
          <a:prstGeom prst="rect">
            <a:avLst/>
          </a:prstGeom>
        </p:spPr>
        <p:txBody>
          <a:bodyPr/>
          <a:lstStyle>
            <a:lvl1pPr>
              <a:defRPr b="0" i="0">
                <a:latin typeface="Arial" charset="0"/>
                <a:ea typeface="Arial" charset="0"/>
                <a:cs typeface="Arial" charset="0"/>
              </a:defRPr>
            </a:lvl1pPr>
            <a:lvl2pPr>
              <a:defRPr b="0" i="0">
                <a:latin typeface="Arial" charset="0"/>
                <a:ea typeface="Arial" charset="0"/>
                <a:cs typeface="Arial" charset="0"/>
              </a:defRPr>
            </a:lvl2pPr>
            <a:lvl3pPr>
              <a:defRPr b="0" i="0">
                <a:latin typeface="Arial" charset="0"/>
                <a:ea typeface="Arial" charset="0"/>
                <a:cs typeface="Arial" charset="0"/>
              </a:defRPr>
            </a:lvl3pPr>
            <a:lvl4pPr>
              <a:defRPr b="0" i="0">
                <a:latin typeface="Arial" charset="0"/>
                <a:ea typeface="Arial" charset="0"/>
                <a:cs typeface="Arial" charset="0"/>
              </a:defRPr>
            </a:lvl4pPr>
            <a:lvl5pPr>
              <a:defRPr b="0" i="0">
                <a:latin typeface="Arial" charset="0"/>
                <a:ea typeface="Arial" charset="0"/>
                <a:cs typeface="Arial" charset="0"/>
              </a:defRPr>
            </a:lvl5pPr>
          </a:lstStyle>
          <a:p>
            <a:pPr lvl="0"/>
            <a:r>
              <a:rPr lang="en-US" dirty="0"/>
              <a:t>Image/media area</a:t>
            </a:r>
          </a:p>
        </p:txBody>
      </p:sp>
      <p:sp>
        <p:nvSpPr>
          <p:cNvPr id="3" name="Title 2">
            <a:extLst>
              <a:ext uri="{FF2B5EF4-FFF2-40B4-BE49-F238E27FC236}">
                <a16:creationId xmlns:a16="http://schemas.microsoft.com/office/drawing/2014/main" id="{B3C4390B-5CB0-B847-B954-826FF2D688B5}"/>
              </a:ext>
            </a:extLst>
          </p:cNvPr>
          <p:cNvSpPr>
            <a:spLocks noGrp="1"/>
          </p:cNvSpPr>
          <p:nvPr>
            <p:ph type="title" hasCustomPrompt="1"/>
          </p:nvPr>
        </p:nvSpPr>
        <p:spPr/>
        <p:txBody>
          <a:bodyPr/>
          <a:lstStyle/>
          <a:p>
            <a:pPr lvl="0"/>
            <a:r>
              <a:rPr lang="en-US" dirty="0"/>
              <a:t>Slide Title, Arial Bold 28pt</a:t>
            </a:r>
            <a:endParaRPr lang="en-GB" dirty="0"/>
          </a:p>
        </p:txBody>
      </p:sp>
    </p:spTree>
    <p:extLst>
      <p:ext uri="{BB962C8B-B14F-4D97-AF65-F5344CB8AC3E}">
        <p14:creationId xmlns:p14="http://schemas.microsoft.com/office/powerpoint/2010/main" val="4043989341"/>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Title, Body copy, Image area">
    <p:spTree>
      <p:nvGrpSpPr>
        <p:cNvPr id="1" name=""/>
        <p:cNvGrpSpPr/>
        <p:nvPr/>
      </p:nvGrpSpPr>
      <p:grpSpPr>
        <a:xfrm>
          <a:off x="0" y="0"/>
          <a:ext cx="0" cy="0"/>
          <a:chOff x="0" y="0"/>
          <a:chExt cx="0" cy="0"/>
        </a:xfrm>
      </p:grpSpPr>
      <p:sp>
        <p:nvSpPr>
          <p:cNvPr id="8" name="Text Placeholder 8"/>
          <p:cNvSpPr>
            <a:spLocks noGrp="1"/>
          </p:cNvSpPr>
          <p:nvPr>
            <p:ph type="body" sz="quarter" idx="14" hasCustomPrompt="1"/>
          </p:nvPr>
        </p:nvSpPr>
        <p:spPr>
          <a:xfrm>
            <a:off x="407368" y="1412776"/>
            <a:ext cx="6696744" cy="4896544"/>
          </a:xfrm>
          <a:prstGeom prst="rect">
            <a:avLst/>
          </a:prstGeom>
        </p:spPr>
        <p:txBody>
          <a:bodyPr anchor="t" anchorCtr="0">
            <a:normAutofit/>
          </a:bodyPr>
          <a:lstStyle>
            <a:lvl1pPr marL="342900" indent="-342900">
              <a:lnSpc>
                <a:spcPct val="100000"/>
              </a:lnSpc>
              <a:buFont typeface="Arial" panose="020B0604020202020204" pitchFamily="34" charset="0"/>
              <a:buChar char="•"/>
              <a:defRPr sz="2000" b="0">
                <a:solidFill>
                  <a:schemeClr val="tx1"/>
                </a:solidFill>
                <a:latin typeface="Arial" charset="0"/>
                <a:ea typeface="Arial" charset="0"/>
                <a:cs typeface="Arial" charset="0"/>
              </a:defRPr>
            </a:lvl1pPr>
            <a:lvl2pPr>
              <a:lnSpc>
                <a:spcPct val="100000"/>
              </a:lnSpc>
              <a:defRPr sz="2000" b="0" i="0">
                <a:latin typeface="Arial" charset="0"/>
                <a:ea typeface="Arial" charset="0"/>
                <a:cs typeface="Arial" charset="0"/>
              </a:defRPr>
            </a:lvl2pPr>
            <a:lvl3pPr>
              <a:lnSpc>
                <a:spcPct val="100000"/>
              </a:lnSpc>
              <a:defRPr sz="2000" b="0" i="0">
                <a:latin typeface="Arial" charset="0"/>
                <a:ea typeface="Arial" charset="0"/>
                <a:cs typeface="Arial" charset="0"/>
              </a:defRPr>
            </a:lvl3pPr>
            <a:lvl4pPr>
              <a:lnSpc>
                <a:spcPct val="100000"/>
              </a:lnSpc>
              <a:defRPr sz="2000" b="0" i="0">
                <a:latin typeface="Arial" charset="0"/>
                <a:ea typeface="Arial" charset="0"/>
                <a:cs typeface="Arial" charset="0"/>
              </a:defRPr>
            </a:lvl4pPr>
            <a:lvl5pPr>
              <a:lnSpc>
                <a:spcPct val="100000"/>
              </a:lnSpc>
              <a:defRPr sz="2000" b="0" i="0">
                <a:latin typeface="Arial" charset="0"/>
                <a:ea typeface="Arial" charset="0"/>
                <a:cs typeface="Arial" charset="0"/>
              </a:defRPr>
            </a:lvl5pPr>
          </a:lstStyle>
          <a:p>
            <a:pPr lvl="0"/>
            <a:r>
              <a:rPr lang="en-US" dirty="0"/>
              <a:t>Body copy, Arial 20pt minimum</a:t>
            </a:r>
          </a:p>
          <a:p>
            <a:pPr lvl="0"/>
            <a:r>
              <a:rPr lang="en-US" dirty="0"/>
              <a:t>Bullet points should always be round</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Content Placeholder 2"/>
          <p:cNvSpPr>
            <a:spLocks noGrp="1"/>
          </p:cNvSpPr>
          <p:nvPr>
            <p:ph sz="quarter" idx="18" hasCustomPrompt="1"/>
          </p:nvPr>
        </p:nvSpPr>
        <p:spPr>
          <a:xfrm>
            <a:off x="7248525" y="1412776"/>
            <a:ext cx="4535488" cy="4895949"/>
          </a:xfrm>
          <a:prstGeom prst="rect">
            <a:avLst/>
          </a:prstGeom>
        </p:spPr>
        <p:txBody>
          <a:bodyPr/>
          <a:lstStyle>
            <a:lvl1pPr>
              <a:defRPr b="0" i="0">
                <a:latin typeface="Arial" charset="0"/>
                <a:ea typeface="Arial" charset="0"/>
                <a:cs typeface="Arial" charset="0"/>
              </a:defRPr>
            </a:lvl1pPr>
            <a:lvl2pPr>
              <a:defRPr b="0" i="0">
                <a:latin typeface="Arial" charset="0"/>
                <a:ea typeface="Arial" charset="0"/>
                <a:cs typeface="Arial" charset="0"/>
              </a:defRPr>
            </a:lvl2pPr>
            <a:lvl3pPr>
              <a:defRPr b="0" i="0">
                <a:latin typeface="Arial" charset="0"/>
                <a:ea typeface="Arial" charset="0"/>
                <a:cs typeface="Arial" charset="0"/>
              </a:defRPr>
            </a:lvl3pPr>
            <a:lvl4pPr>
              <a:defRPr b="0" i="0">
                <a:latin typeface="Arial" charset="0"/>
                <a:ea typeface="Arial" charset="0"/>
                <a:cs typeface="Arial" charset="0"/>
              </a:defRPr>
            </a:lvl4pPr>
            <a:lvl5pPr>
              <a:defRPr b="0" i="0">
                <a:latin typeface="Arial" charset="0"/>
                <a:ea typeface="Arial" charset="0"/>
                <a:cs typeface="Arial" charset="0"/>
              </a:defRPr>
            </a:lvl5pPr>
          </a:lstStyle>
          <a:p>
            <a:pPr lvl="0"/>
            <a:r>
              <a:rPr lang="en-US" dirty="0"/>
              <a:t>Image/media area</a:t>
            </a:r>
          </a:p>
        </p:txBody>
      </p:sp>
      <p:sp>
        <p:nvSpPr>
          <p:cNvPr id="2" name="Title 1">
            <a:extLst>
              <a:ext uri="{FF2B5EF4-FFF2-40B4-BE49-F238E27FC236}">
                <a16:creationId xmlns:a16="http://schemas.microsoft.com/office/drawing/2014/main" id="{88D67532-9A68-C945-B397-3859811F7329}"/>
              </a:ext>
            </a:extLst>
          </p:cNvPr>
          <p:cNvSpPr>
            <a:spLocks noGrp="1"/>
          </p:cNvSpPr>
          <p:nvPr>
            <p:ph type="title" hasCustomPrompt="1"/>
          </p:nvPr>
        </p:nvSpPr>
        <p:spPr/>
        <p:txBody>
          <a:bodyPr/>
          <a:lstStyle/>
          <a:p>
            <a:pPr lvl="0"/>
            <a:r>
              <a:rPr lang="en-US" dirty="0"/>
              <a:t>Slide Title, Arial Bold 28pt</a:t>
            </a:r>
            <a:endParaRPr lang="en-GB" dirty="0"/>
          </a:p>
        </p:txBody>
      </p:sp>
    </p:spTree>
    <p:extLst>
      <p:ext uri="{BB962C8B-B14F-4D97-AF65-F5344CB8AC3E}">
        <p14:creationId xmlns:p14="http://schemas.microsoft.com/office/powerpoint/2010/main" val="3879820324"/>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Title, Two column body copy">
    <p:spTree>
      <p:nvGrpSpPr>
        <p:cNvPr id="1" name=""/>
        <p:cNvGrpSpPr/>
        <p:nvPr/>
      </p:nvGrpSpPr>
      <p:grpSpPr>
        <a:xfrm>
          <a:off x="0" y="0"/>
          <a:ext cx="0" cy="0"/>
          <a:chOff x="0" y="0"/>
          <a:chExt cx="0" cy="0"/>
        </a:xfrm>
      </p:grpSpPr>
      <p:sp>
        <p:nvSpPr>
          <p:cNvPr id="7" name="Text Placeholder 8"/>
          <p:cNvSpPr>
            <a:spLocks noGrp="1"/>
          </p:cNvSpPr>
          <p:nvPr>
            <p:ph type="body" sz="quarter" idx="15" hasCustomPrompt="1"/>
          </p:nvPr>
        </p:nvSpPr>
        <p:spPr>
          <a:xfrm>
            <a:off x="407366" y="1412776"/>
            <a:ext cx="11377265" cy="4896544"/>
          </a:xfrm>
          <a:prstGeom prst="rect">
            <a:avLst/>
          </a:prstGeom>
        </p:spPr>
        <p:txBody>
          <a:bodyPr numCol="2" spcCol="144000" anchor="t" anchorCtr="0">
            <a:normAutofit/>
          </a:bodyPr>
          <a:lstStyle>
            <a:lvl1pPr marL="342900" indent="-342900">
              <a:lnSpc>
                <a:spcPct val="100000"/>
              </a:lnSpc>
              <a:buFont typeface="Arial" panose="020B0604020202020204" pitchFamily="34" charset="0"/>
              <a:buChar char="•"/>
              <a:defRPr sz="2000" b="0">
                <a:solidFill>
                  <a:schemeClr val="tx1"/>
                </a:solidFill>
                <a:latin typeface="Arial" charset="0"/>
                <a:ea typeface="Arial" charset="0"/>
                <a:cs typeface="Arial" charset="0"/>
              </a:defRPr>
            </a:lvl1pPr>
            <a:lvl2pPr>
              <a:lnSpc>
                <a:spcPct val="100000"/>
              </a:lnSpc>
              <a:defRPr sz="2000" b="0" i="0">
                <a:latin typeface="Arial" charset="0"/>
                <a:ea typeface="Arial" charset="0"/>
                <a:cs typeface="Arial" charset="0"/>
              </a:defRPr>
            </a:lvl2pPr>
            <a:lvl3pPr>
              <a:lnSpc>
                <a:spcPct val="100000"/>
              </a:lnSpc>
              <a:defRPr sz="2000" b="0" i="0">
                <a:latin typeface="Arial" charset="0"/>
                <a:ea typeface="Arial" charset="0"/>
                <a:cs typeface="Arial" charset="0"/>
              </a:defRPr>
            </a:lvl3pPr>
            <a:lvl4pPr>
              <a:lnSpc>
                <a:spcPct val="100000"/>
              </a:lnSpc>
              <a:defRPr sz="2000" b="0" i="0">
                <a:latin typeface="Arial" charset="0"/>
                <a:ea typeface="Arial" charset="0"/>
                <a:cs typeface="Arial" charset="0"/>
              </a:defRPr>
            </a:lvl4pPr>
            <a:lvl5pPr>
              <a:lnSpc>
                <a:spcPct val="100000"/>
              </a:lnSpc>
              <a:defRPr sz="2000" b="0" i="0">
                <a:latin typeface="Arial" charset="0"/>
                <a:ea typeface="Arial" charset="0"/>
                <a:cs typeface="Arial" charset="0"/>
              </a:defRPr>
            </a:lvl5pPr>
          </a:lstStyle>
          <a:p>
            <a:pPr lvl="0"/>
            <a:r>
              <a:rPr lang="en-GB" dirty="0"/>
              <a:t>Body copy, Arial 20pt minimum</a:t>
            </a:r>
          </a:p>
          <a:p>
            <a:pPr lvl="0"/>
            <a:r>
              <a:rPr lang="en-GB" dirty="0"/>
              <a:t>Column 1</a:t>
            </a:r>
          </a:p>
          <a:p>
            <a:pPr lvl="0"/>
            <a:r>
              <a:rPr lang="en-US" dirty="0"/>
              <a:t>Bullet points should always be circular</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a:p>
            <a:pPr lvl="0"/>
            <a:endParaRPr lang="en-GB" dirty="0"/>
          </a:p>
          <a:p>
            <a:pPr lvl="0"/>
            <a:endParaRPr lang="en-GB" dirty="0"/>
          </a:p>
          <a:p>
            <a:pPr lvl="0"/>
            <a:endParaRPr lang="en-GB" dirty="0"/>
          </a:p>
          <a:p>
            <a:pPr lvl="0"/>
            <a:endParaRPr lang="en-GB" dirty="0"/>
          </a:p>
          <a:p>
            <a:pPr lvl="0"/>
            <a:r>
              <a:rPr lang="en-GB" dirty="0"/>
              <a:t>Body copy, Arial 20pt minimum</a:t>
            </a:r>
          </a:p>
          <a:p>
            <a:pPr lvl="0"/>
            <a:r>
              <a:rPr lang="en-GB" dirty="0"/>
              <a:t>Column 2</a:t>
            </a:r>
          </a:p>
          <a:p>
            <a:pPr lvl="0"/>
            <a:r>
              <a:rPr lang="en-US" dirty="0"/>
              <a:t>Bullet points should always be circular</a:t>
            </a:r>
          </a:p>
          <a:p>
            <a:pPr lvl="1"/>
            <a:r>
              <a:rPr lang="en-US" dirty="0"/>
              <a:t>Second level</a:t>
            </a:r>
          </a:p>
          <a:p>
            <a:pPr lvl="2"/>
            <a:r>
              <a:rPr lang="en-US" dirty="0"/>
              <a:t>Third level</a:t>
            </a:r>
          </a:p>
          <a:p>
            <a:pPr lvl="3"/>
            <a:r>
              <a:rPr lang="en-US" dirty="0"/>
              <a:t>Fourth level</a:t>
            </a:r>
          </a:p>
          <a:p>
            <a:pPr lvl="4"/>
            <a:r>
              <a:rPr lang="en-US" dirty="0"/>
              <a:t>Fifth level</a:t>
            </a:r>
            <a:endParaRPr lang="en-GB" dirty="0"/>
          </a:p>
          <a:p>
            <a:pPr lvl="4"/>
            <a:endParaRPr lang="en-GB" dirty="0"/>
          </a:p>
        </p:txBody>
      </p:sp>
      <p:sp>
        <p:nvSpPr>
          <p:cNvPr id="2" name="Title 1">
            <a:extLst>
              <a:ext uri="{FF2B5EF4-FFF2-40B4-BE49-F238E27FC236}">
                <a16:creationId xmlns:a16="http://schemas.microsoft.com/office/drawing/2014/main" id="{1678EC47-AA3D-934C-A5C0-76716AC22BD5}"/>
              </a:ext>
            </a:extLst>
          </p:cNvPr>
          <p:cNvSpPr>
            <a:spLocks noGrp="1"/>
          </p:cNvSpPr>
          <p:nvPr>
            <p:ph type="title" hasCustomPrompt="1"/>
          </p:nvPr>
        </p:nvSpPr>
        <p:spPr/>
        <p:txBody>
          <a:bodyPr/>
          <a:lstStyle/>
          <a:p>
            <a:pPr lvl="0"/>
            <a:r>
              <a:rPr lang="en-US" dirty="0"/>
              <a:t>Slide Title, Arial Bold 28pt</a:t>
            </a:r>
            <a:endParaRPr lang="en-GB" dirty="0"/>
          </a:p>
        </p:txBody>
      </p:sp>
    </p:spTree>
    <p:extLst>
      <p:ext uri="{BB962C8B-B14F-4D97-AF65-F5344CB8AC3E}">
        <p14:creationId xmlns:p14="http://schemas.microsoft.com/office/powerpoint/2010/main" val="3325947460"/>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Title, Large image area">
    <p:spTree>
      <p:nvGrpSpPr>
        <p:cNvPr id="1" name=""/>
        <p:cNvGrpSpPr/>
        <p:nvPr/>
      </p:nvGrpSpPr>
      <p:grpSpPr>
        <a:xfrm>
          <a:off x="0" y="0"/>
          <a:ext cx="0" cy="0"/>
          <a:chOff x="0" y="0"/>
          <a:chExt cx="0" cy="0"/>
        </a:xfrm>
      </p:grpSpPr>
      <p:sp>
        <p:nvSpPr>
          <p:cNvPr id="8" name="Content Placeholder 2"/>
          <p:cNvSpPr>
            <a:spLocks noGrp="1"/>
          </p:cNvSpPr>
          <p:nvPr>
            <p:ph sz="quarter" idx="19" hasCustomPrompt="1"/>
          </p:nvPr>
        </p:nvSpPr>
        <p:spPr>
          <a:xfrm>
            <a:off x="407368" y="1412776"/>
            <a:ext cx="11376645" cy="4895949"/>
          </a:xfrm>
          <a:prstGeom prst="rect">
            <a:avLst/>
          </a:prstGeom>
        </p:spPr>
        <p:txBody>
          <a:bodyPr/>
          <a:lstStyle>
            <a:lvl1pPr>
              <a:defRPr b="0" i="0">
                <a:latin typeface="Arial" charset="0"/>
                <a:ea typeface="Arial" charset="0"/>
                <a:cs typeface="Arial" charset="0"/>
              </a:defRPr>
            </a:lvl1pPr>
            <a:lvl2pPr>
              <a:defRPr b="0" i="0">
                <a:latin typeface="Arial" charset="0"/>
                <a:ea typeface="Arial" charset="0"/>
                <a:cs typeface="Arial" charset="0"/>
              </a:defRPr>
            </a:lvl2pPr>
            <a:lvl3pPr>
              <a:defRPr b="0" i="0">
                <a:latin typeface="Arial" charset="0"/>
                <a:ea typeface="Arial" charset="0"/>
                <a:cs typeface="Arial" charset="0"/>
              </a:defRPr>
            </a:lvl3pPr>
            <a:lvl4pPr>
              <a:defRPr b="0" i="0">
                <a:latin typeface="Arial" charset="0"/>
                <a:ea typeface="Arial" charset="0"/>
                <a:cs typeface="Arial" charset="0"/>
              </a:defRPr>
            </a:lvl4pPr>
            <a:lvl5pPr>
              <a:defRPr b="0" i="0">
                <a:latin typeface="Arial" charset="0"/>
                <a:ea typeface="Arial" charset="0"/>
                <a:cs typeface="Arial" charset="0"/>
              </a:defRPr>
            </a:lvl5pPr>
          </a:lstStyle>
          <a:p>
            <a:pPr lvl="0"/>
            <a:r>
              <a:rPr lang="en-US" dirty="0"/>
              <a:t>Image/media area</a:t>
            </a:r>
          </a:p>
        </p:txBody>
      </p:sp>
      <p:sp>
        <p:nvSpPr>
          <p:cNvPr id="4" name="Title 3">
            <a:extLst>
              <a:ext uri="{FF2B5EF4-FFF2-40B4-BE49-F238E27FC236}">
                <a16:creationId xmlns:a16="http://schemas.microsoft.com/office/drawing/2014/main" id="{6A48AAB8-0870-DC49-B97A-7A725EA98FBB}"/>
              </a:ext>
            </a:extLst>
          </p:cNvPr>
          <p:cNvSpPr>
            <a:spLocks noGrp="1"/>
          </p:cNvSpPr>
          <p:nvPr>
            <p:ph type="title" hasCustomPrompt="1"/>
          </p:nvPr>
        </p:nvSpPr>
        <p:spPr/>
        <p:txBody>
          <a:bodyPr/>
          <a:lstStyle/>
          <a:p>
            <a:pPr lvl="0"/>
            <a:r>
              <a:rPr lang="en-US" dirty="0"/>
              <a:t>Slide Title, Arial Bold 28pt</a:t>
            </a:r>
            <a:endParaRPr lang="en-GB" dirty="0"/>
          </a:p>
        </p:txBody>
      </p:sp>
    </p:spTree>
    <p:extLst>
      <p:ext uri="{BB962C8B-B14F-4D97-AF65-F5344CB8AC3E}">
        <p14:creationId xmlns:p14="http://schemas.microsoft.com/office/powerpoint/2010/main" val="2524427186"/>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Title, Two image areas">
    <p:spTree>
      <p:nvGrpSpPr>
        <p:cNvPr id="1" name=""/>
        <p:cNvGrpSpPr/>
        <p:nvPr/>
      </p:nvGrpSpPr>
      <p:grpSpPr>
        <a:xfrm>
          <a:off x="0" y="0"/>
          <a:ext cx="0" cy="0"/>
          <a:chOff x="0" y="0"/>
          <a:chExt cx="0" cy="0"/>
        </a:xfrm>
      </p:grpSpPr>
      <p:sp>
        <p:nvSpPr>
          <p:cNvPr id="11" name="Content Placeholder 2"/>
          <p:cNvSpPr>
            <a:spLocks noGrp="1"/>
          </p:cNvSpPr>
          <p:nvPr>
            <p:ph sz="quarter" idx="21" hasCustomPrompt="1"/>
          </p:nvPr>
        </p:nvSpPr>
        <p:spPr>
          <a:xfrm>
            <a:off x="6168632" y="1412776"/>
            <a:ext cx="5615381" cy="4895949"/>
          </a:xfrm>
          <a:prstGeom prst="rect">
            <a:avLst/>
          </a:prstGeom>
        </p:spPr>
        <p:txBody>
          <a:bodyPr/>
          <a:lstStyle>
            <a:lvl1pPr>
              <a:defRPr b="0" i="0">
                <a:latin typeface="Arial" charset="0"/>
                <a:ea typeface="Arial" charset="0"/>
                <a:cs typeface="Arial" charset="0"/>
              </a:defRPr>
            </a:lvl1pPr>
            <a:lvl2pPr>
              <a:defRPr b="0" i="0">
                <a:latin typeface="Arial" charset="0"/>
                <a:ea typeface="Arial" charset="0"/>
                <a:cs typeface="Arial" charset="0"/>
              </a:defRPr>
            </a:lvl2pPr>
            <a:lvl3pPr>
              <a:defRPr b="0" i="0">
                <a:latin typeface="Arial" charset="0"/>
                <a:ea typeface="Arial" charset="0"/>
                <a:cs typeface="Arial" charset="0"/>
              </a:defRPr>
            </a:lvl3pPr>
            <a:lvl4pPr>
              <a:defRPr b="0" i="0">
                <a:latin typeface="Arial" charset="0"/>
                <a:ea typeface="Arial" charset="0"/>
                <a:cs typeface="Arial" charset="0"/>
              </a:defRPr>
            </a:lvl4pPr>
            <a:lvl5pPr>
              <a:defRPr b="0" i="0">
                <a:latin typeface="Arial" charset="0"/>
                <a:ea typeface="Arial" charset="0"/>
                <a:cs typeface="Arial" charset="0"/>
              </a:defRPr>
            </a:lvl5pPr>
          </a:lstStyle>
          <a:p>
            <a:pPr lvl="0"/>
            <a:r>
              <a:rPr lang="en-US" dirty="0"/>
              <a:t>Image/media area</a:t>
            </a:r>
          </a:p>
        </p:txBody>
      </p:sp>
      <p:sp>
        <p:nvSpPr>
          <p:cNvPr id="12" name="Content Placeholder 2"/>
          <p:cNvSpPr>
            <a:spLocks noGrp="1"/>
          </p:cNvSpPr>
          <p:nvPr>
            <p:ph sz="quarter" idx="22" hasCustomPrompt="1"/>
          </p:nvPr>
        </p:nvSpPr>
        <p:spPr>
          <a:xfrm>
            <a:off x="407987" y="1412776"/>
            <a:ext cx="5615381" cy="4895949"/>
          </a:xfrm>
          <a:prstGeom prst="rect">
            <a:avLst/>
          </a:prstGeom>
        </p:spPr>
        <p:txBody>
          <a:bodyPr/>
          <a:lstStyle>
            <a:lvl1pPr>
              <a:defRPr b="0" i="0">
                <a:latin typeface="Arial" charset="0"/>
                <a:ea typeface="Arial" charset="0"/>
                <a:cs typeface="Arial" charset="0"/>
              </a:defRPr>
            </a:lvl1pPr>
            <a:lvl2pPr>
              <a:defRPr b="0" i="0">
                <a:latin typeface="Arial" charset="0"/>
                <a:ea typeface="Arial" charset="0"/>
                <a:cs typeface="Arial" charset="0"/>
              </a:defRPr>
            </a:lvl2pPr>
            <a:lvl3pPr>
              <a:defRPr b="0" i="0">
                <a:latin typeface="Arial" charset="0"/>
                <a:ea typeface="Arial" charset="0"/>
                <a:cs typeface="Arial" charset="0"/>
              </a:defRPr>
            </a:lvl3pPr>
            <a:lvl4pPr>
              <a:defRPr b="0" i="0">
                <a:latin typeface="Arial" charset="0"/>
                <a:ea typeface="Arial" charset="0"/>
                <a:cs typeface="Arial" charset="0"/>
              </a:defRPr>
            </a:lvl4pPr>
            <a:lvl5pPr>
              <a:defRPr b="0" i="0">
                <a:latin typeface="Arial" charset="0"/>
                <a:ea typeface="Arial" charset="0"/>
                <a:cs typeface="Arial" charset="0"/>
              </a:defRPr>
            </a:lvl5pPr>
          </a:lstStyle>
          <a:p>
            <a:pPr lvl="0"/>
            <a:r>
              <a:rPr lang="en-US" dirty="0"/>
              <a:t>Image/media area</a:t>
            </a:r>
          </a:p>
        </p:txBody>
      </p:sp>
      <p:sp>
        <p:nvSpPr>
          <p:cNvPr id="2" name="Title 1">
            <a:extLst>
              <a:ext uri="{FF2B5EF4-FFF2-40B4-BE49-F238E27FC236}">
                <a16:creationId xmlns:a16="http://schemas.microsoft.com/office/drawing/2014/main" id="{07582B4E-070C-7048-AE53-860E723D9E3A}"/>
              </a:ext>
            </a:extLst>
          </p:cNvPr>
          <p:cNvSpPr>
            <a:spLocks noGrp="1"/>
          </p:cNvSpPr>
          <p:nvPr>
            <p:ph type="title" hasCustomPrompt="1"/>
          </p:nvPr>
        </p:nvSpPr>
        <p:spPr/>
        <p:txBody>
          <a:bodyPr/>
          <a:lstStyle/>
          <a:p>
            <a:pPr lvl="0"/>
            <a:r>
              <a:rPr lang="en-US" dirty="0"/>
              <a:t>Slide Title, Arial Bold 28pt</a:t>
            </a:r>
            <a:endParaRPr lang="en-GB" dirty="0"/>
          </a:p>
        </p:txBody>
      </p:sp>
    </p:spTree>
    <p:extLst>
      <p:ext uri="{BB962C8B-B14F-4D97-AF65-F5344CB8AC3E}">
        <p14:creationId xmlns:p14="http://schemas.microsoft.com/office/powerpoint/2010/main" val="3019863648"/>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Log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91FEEE-5621-544D-B4F7-2372D5398594}"/>
              </a:ext>
            </a:extLst>
          </p:cNvPr>
          <p:cNvSpPr>
            <a:spLocks noGrp="1"/>
          </p:cNvSpPr>
          <p:nvPr>
            <p:ph type="title" hasCustomPrompt="1"/>
          </p:nvPr>
        </p:nvSpPr>
        <p:spPr/>
        <p:txBody>
          <a:bodyPr/>
          <a:lstStyle/>
          <a:p>
            <a:pPr lvl="0"/>
            <a:r>
              <a:rPr lang="en-US" dirty="0"/>
              <a:t>Slide Title, Arial Bold 28pt</a:t>
            </a:r>
            <a:endParaRPr lang="en-GB" dirty="0"/>
          </a:p>
        </p:txBody>
      </p:sp>
    </p:spTree>
    <p:extLst>
      <p:ext uri="{BB962C8B-B14F-4D97-AF65-F5344CB8AC3E}">
        <p14:creationId xmlns:p14="http://schemas.microsoft.com/office/powerpoint/2010/main" val="3208018177"/>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showMasterSp="0" preserve="1" userDrawn="1">
  <p:cSld name="Totally 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4487679"/>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Blue impact slide">
    <p:spTree>
      <p:nvGrpSpPr>
        <p:cNvPr id="1" name=""/>
        <p:cNvGrpSpPr/>
        <p:nvPr/>
      </p:nvGrpSpPr>
      <p:grpSpPr>
        <a:xfrm>
          <a:off x="0" y="0"/>
          <a:ext cx="0" cy="0"/>
          <a:chOff x="0" y="0"/>
          <a:chExt cx="0" cy="0"/>
        </a:xfrm>
      </p:grpSpPr>
      <p:sp>
        <p:nvSpPr>
          <p:cNvPr id="2" name="Rectangle 1"/>
          <p:cNvSpPr/>
          <p:nvPr userDrawn="1"/>
        </p:nvSpPr>
        <p:spPr>
          <a:xfrm>
            <a:off x="0" y="1"/>
            <a:ext cx="5231904" cy="6857999"/>
          </a:xfrm>
          <a:prstGeom prst="rect">
            <a:avLst/>
          </a:prstGeom>
          <a:solidFill>
            <a:srgbClr val="2737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Content Placeholder 2"/>
          <p:cNvSpPr>
            <a:spLocks noGrp="1"/>
          </p:cNvSpPr>
          <p:nvPr>
            <p:ph sz="quarter" idx="18" hasCustomPrompt="1"/>
          </p:nvPr>
        </p:nvSpPr>
        <p:spPr>
          <a:xfrm>
            <a:off x="5231904" y="1"/>
            <a:ext cx="6960096" cy="6857999"/>
          </a:xfrm>
          <a:prstGeom prst="rect">
            <a:avLst/>
          </a:prstGeom>
        </p:spPr>
        <p:txBody>
          <a:bodyPr/>
          <a:lstStyle>
            <a:lvl1pPr>
              <a:defRPr b="0" i="0">
                <a:latin typeface="Arial" charset="0"/>
                <a:ea typeface="Arial" charset="0"/>
                <a:cs typeface="Arial" charset="0"/>
              </a:defRPr>
            </a:lvl1pPr>
            <a:lvl2pPr>
              <a:defRPr b="0" i="0">
                <a:latin typeface="Arial" charset="0"/>
                <a:ea typeface="Arial" charset="0"/>
                <a:cs typeface="Arial" charset="0"/>
              </a:defRPr>
            </a:lvl2pPr>
            <a:lvl3pPr>
              <a:defRPr b="0" i="0">
                <a:latin typeface="Arial" charset="0"/>
                <a:ea typeface="Arial" charset="0"/>
                <a:cs typeface="Arial" charset="0"/>
              </a:defRPr>
            </a:lvl3pPr>
            <a:lvl4pPr>
              <a:defRPr b="0" i="0">
                <a:latin typeface="Arial" charset="0"/>
                <a:ea typeface="Arial" charset="0"/>
                <a:cs typeface="Arial" charset="0"/>
              </a:defRPr>
            </a:lvl4pPr>
            <a:lvl5pPr>
              <a:defRPr b="0" i="0">
                <a:latin typeface="Arial" charset="0"/>
                <a:ea typeface="Arial" charset="0"/>
                <a:cs typeface="Arial" charset="0"/>
              </a:defRPr>
            </a:lvl5pPr>
          </a:lstStyle>
          <a:p>
            <a:pPr lvl="0"/>
            <a:r>
              <a:rPr lang="en-US" dirty="0"/>
              <a:t>Image/media area</a:t>
            </a:r>
          </a:p>
        </p:txBody>
      </p:sp>
      <p:sp>
        <p:nvSpPr>
          <p:cNvPr id="10" name="Text Placeholder 8"/>
          <p:cNvSpPr>
            <a:spLocks noGrp="1"/>
          </p:cNvSpPr>
          <p:nvPr>
            <p:ph type="body" sz="quarter" idx="14" hasCustomPrompt="1"/>
          </p:nvPr>
        </p:nvSpPr>
        <p:spPr>
          <a:xfrm>
            <a:off x="407368" y="1268760"/>
            <a:ext cx="4440493" cy="5112566"/>
          </a:xfrm>
          <a:prstGeom prst="rect">
            <a:avLst/>
          </a:prstGeom>
        </p:spPr>
        <p:txBody>
          <a:bodyPr anchor="t" anchorCtr="0">
            <a:normAutofit/>
          </a:bodyPr>
          <a:lstStyle>
            <a:lvl1pPr marL="257175" indent="-257175">
              <a:lnSpc>
                <a:spcPct val="100000"/>
              </a:lnSpc>
              <a:buFont typeface="Arial" panose="020B0604020202020204" pitchFamily="34" charset="0"/>
              <a:buChar char="•"/>
              <a:defRPr sz="2000" b="0">
                <a:solidFill>
                  <a:schemeClr val="bg1"/>
                </a:solidFill>
                <a:latin typeface="Arial" charset="0"/>
                <a:ea typeface="Arial" charset="0"/>
                <a:cs typeface="Arial" charset="0"/>
              </a:defRPr>
            </a:lvl1pPr>
            <a:lvl2pPr>
              <a:lnSpc>
                <a:spcPct val="100000"/>
              </a:lnSpc>
              <a:defRPr sz="2000" b="0" i="0">
                <a:solidFill>
                  <a:schemeClr val="bg1"/>
                </a:solidFill>
                <a:latin typeface="Arial" charset="0"/>
                <a:ea typeface="Arial" charset="0"/>
                <a:cs typeface="Arial" charset="0"/>
              </a:defRPr>
            </a:lvl2pPr>
            <a:lvl3pPr>
              <a:lnSpc>
                <a:spcPct val="100000"/>
              </a:lnSpc>
              <a:defRPr sz="2000" b="0" i="0">
                <a:solidFill>
                  <a:schemeClr val="bg1"/>
                </a:solidFill>
                <a:latin typeface="Arial" charset="0"/>
                <a:ea typeface="Arial" charset="0"/>
                <a:cs typeface="Arial" charset="0"/>
              </a:defRPr>
            </a:lvl3pPr>
            <a:lvl4pPr>
              <a:lnSpc>
                <a:spcPct val="100000"/>
              </a:lnSpc>
              <a:defRPr sz="2000" b="0" i="0">
                <a:solidFill>
                  <a:schemeClr val="bg1"/>
                </a:solidFill>
                <a:latin typeface="Arial" charset="0"/>
                <a:ea typeface="Arial" charset="0"/>
                <a:cs typeface="Arial" charset="0"/>
              </a:defRPr>
            </a:lvl4pPr>
            <a:lvl5pPr>
              <a:lnSpc>
                <a:spcPct val="100000"/>
              </a:lnSpc>
              <a:defRPr sz="2000" b="0" i="0">
                <a:solidFill>
                  <a:schemeClr val="bg1"/>
                </a:solidFill>
                <a:latin typeface="Arial" charset="0"/>
                <a:ea typeface="Arial" charset="0"/>
                <a:cs typeface="Arial" charset="0"/>
              </a:defRPr>
            </a:lvl5pPr>
          </a:lstStyle>
          <a:p>
            <a:pPr lvl="0"/>
            <a:r>
              <a:rPr lang="en-US" dirty="0"/>
              <a:t>Body copy, Arial 20pt minimum</a:t>
            </a:r>
          </a:p>
          <a:p>
            <a:pPr lvl="0"/>
            <a:r>
              <a:rPr lang="en-US" dirty="0"/>
              <a:t>Bullet points should always be round</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Title 2">
            <a:extLst>
              <a:ext uri="{FF2B5EF4-FFF2-40B4-BE49-F238E27FC236}">
                <a16:creationId xmlns:a16="http://schemas.microsoft.com/office/drawing/2014/main" id="{3C44408A-0D71-904E-86A6-1AA634248718}"/>
              </a:ext>
            </a:extLst>
          </p:cNvPr>
          <p:cNvSpPr>
            <a:spLocks noGrp="1"/>
          </p:cNvSpPr>
          <p:nvPr>
            <p:ph type="title" hasCustomPrompt="1"/>
          </p:nvPr>
        </p:nvSpPr>
        <p:spPr>
          <a:xfrm>
            <a:off x="407513" y="220183"/>
            <a:ext cx="4440348" cy="864000"/>
          </a:xfrm>
        </p:spPr>
        <p:txBody>
          <a:bodyPr>
            <a:normAutofit/>
          </a:bodyPr>
          <a:lstStyle>
            <a:lvl1pPr>
              <a:defRPr sz="2000">
                <a:solidFill>
                  <a:schemeClr val="bg1"/>
                </a:solidFill>
              </a:defRPr>
            </a:lvl1pPr>
          </a:lstStyle>
          <a:p>
            <a:r>
              <a:rPr lang="en-GB" dirty="0"/>
              <a:t>Slide title, Arial Bold 20pt</a:t>
            </a:r>
          </a:p>
        </p:txBody>
      </p:sp>
    </p:spTree>
    <p:extLst>
      <p:ext uri="{BB962C8B-B14F-4D97-AF65-F5344CB8AC3E}">
        <p14:creationId xmlns:p14="http://schemas.microsoft.com/office/powerpoint/2010/main" val="1463231340"/>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Green impact slide">
    <p:spTree>
      <p:nvGrpSpPr>
        <p:cNvPr id="1" name=""/>
        <p:cNvGrpSpPr/>
        <p:nvPr/>
      </p:nvGrpSpPr>
      <p:grpSpPr>
        <a:xfrm>
          <a:off x="0" y="0"/>
          <a:ext cx="0" cy="0"/>
          <a:chOff x="0" y="0"/>
          <a:chExt cx="0" cy="0"/>
        </a:xfrm>
      </p:grpSpPr>
      <p:sp>
        <p:nvSpPr>
          <p:cNvPr id="2" name="Rectangle 1"/>
          <p:cNvSpPr/>
          <p:nvPr userDrawn="1"/>
        </p:nvSpPr>
        <p:spPr>
          <a:xfrm>
            <a:off x="0" y="1"/>
            <a:ext cx="5231904" cy="6857999"/>
          </a:xfrm>
          <a:prstGeom prst="rect">
            <a:avLst/>
          </a:prstGeom>
          <a:solidFill>
            <a:srgbClr val="5B78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n>
                <a:noFill/>
              </a:ln>
              <a:solidFill>
                <a:srgbClr val="5B7813"/>
              </a:solidFill>
            </a:endParaRPr>
          </a:p>
        </p:txBody>
      </p:sp>
      <p:sp>
        <p:nvSpPr>
          <p:cNvPr id="7" name="Content Placeholder 2"/>
          <p:cNvSpPr>
            <a:spLocks noGrp="1"/>
          </p:cNvSpPr>
          <p:nvPr>
            <p:ph sz="quarter" idx="18" hasCustomPrompt="1"/>
          </p:nvPr>
        </p:nvSpPr>
        <p:spPr>
          <a:xfrm>
            <a:off x="5231904" y="1"/>
            <a:ext cx="6960096" cy="6857999"/>
          </a:xfrm>
          <a:prstGeom prst="rect">
            <a:avLst/>
          </a:prstGeom>
        </p:spPr>
        <p:txBody>
          <a:bodyPr/>
          <a:lstStyle>
            <a:lvl1pPr>
              <a:defRPr b="0" i="0">
                <a:latin typeface="Arial" charset="0"/>
                <a:ea typeface="Arial" charset="0"/>
                <a:cs typeface="Arial" charset="0"/>
              </a:defRPr>
            </a:lvl1pPr>
            <a:lvl2pPr>
              <a:defRPr b="0" i="0">
                <a:latin typeface="Arial" charset="0"/>
                <a:ea typeface="Arial" charset="0"/>
                <a:cs typeface="Arial" charset="0"/>
              </a:defRPr>
            </a:lvl2pPr>
            <a:lvl3pPr>
              <a:defRPr b="0" i="0">
                <a:latin typeface="Arial" charset="0"/>
                <a:ea typeface="Arial" charset="0"/>
                <a:cs typeface="Arial" charset="0"/>
              </a:defRPr>
            </a:lvl3pPr>
            <a:lvl4pPr>
              <a:defRPr b="0" i="0">
                <a:latin typeface="Arial" charset="0"/>
                <a:ea typeface="Arial" charset="0"/>
                <a:cs typeface="Arial" charset="0"/>
              </a:defRPr>
            </a:lvl4pPr>
            <a:lvl5pPr>
              <a:defRPr b="0" i="0">
                <a:latin typeface="Arial" charset="0"/>
                <a:ea typeface="Arial" charset="0"/>
                <a:cs typeface="Arial" charset="0"/>
              </a:defRPr>
            </a:lvl5pPr>
          </a:lstStyle>
          <a:p>
            <a:pPr lvl="0"/>
            <a:r>
              <a:rPr lang="en-US" dirty="0"/>
              <a:t>Image/media area</a:t>
            </a:r>
          </a:p>
        </p:txBody>
      </p:sp>
      <p:sp>
        <p:nvSpPr>
          <p:cNvPr id="6" name="Text Placeholder 8">
            <a:extLst>
              <a:ext uri="{FF2B5EF4-FFF2-40B4-BE49-F238E27FC236}">
                <a16:creationId xmlns:a16="http://schemas.microsoft.com/office/drawing/2014/main" id="{4464D7D1-6086-BF42-A627-65935218E2E9}"/>
              </a:ext>
            </a:extLst>
          </p:cNvPr>
          <p:cNvSpPr>
            <a:spLocks noGrp="1"/>
          </p:cNvSpPr>
          <p:nvPr>
            <p:ph type="body" sz="quarter" idx="14" hasCustomPrompt="1"/>
          </p:nvPr>
        </p:nvSpPr>
        <p:spPr>
          <a:xfrm>
            <a:off x="407368" y="1268760"/>
            <a:ext cx="4440493" cy="5112566"/>
          </a:xfrm>
          <a:prstGeom prst="rect">
            <a:avLst/>
          </a:prstGeom>
        </p:spPr>
        <p:txBody>
          <a:bodyPr anchor="t" anchorCtr="0">
            <a:normAutofit/>
          </a:bodyPr>
          <a:lstStyle>
            <a:lvl1pPr marL="257175" indent="-257175">
              <a:lnSpc>
                <a:spcPct val="100000"/>
              </a:lnSpc>
              <a:buFont typeface="Arial" panose="020B0604020202020204" pitchFamily="34" charset="0"/>
              <a:buChar char="•"/>
              <a:defRPr sz="2000" b="0">
                <a:solidFill>
                  <a:schemeClr val="bg1"/>
                </a:solidFill>
                <a:latin typeface="Arial" charset="0"/>
                <a:ea typeface="Arial" charset="0"/>
                <a:cs typeface="Arial" charset="0"/>
              </a:defRPr>
            </a:lvl1pPr>
            <a:lvl2pPr>
              <a:lnSpc>
                <a:spcPct val="100000"/>
              </a:lnSpc>
              <a:defRPr sz="2000" b="0" i="0">
                <a:solidFill>
                  <a:schemeClr val="bg1"/>
                </a:solidFill>
                <a:latin typeface="Arial" charset="0"/>
                <a:ea typeface="Arial" charset="0"/>
                <a:cs typeface="Arial" charset="0"/>
              </a:defRPr>
            </a:lvl2pPr>
            <a:lvl3pPr>
              <a:lnSpc>
                <a:spcPct val="100000"/>
              </a:lnSpc>
              <a:defRPr sz="2000" b="0" i="0">
                <a:solidFill>
                  <a:schemeClr val="bg1"/>
                </a:solidFill>
                <a:latin typeface="Arial" charset="0"/>
                <a:ea typeface="Arial" charset="0"/>
                <a:cs typeface="Arial" charset="0"/>
              </a:defRPr>
            </a:lvl3pPr>
            <a:lvl4pPr>
              <a:lnSpc>
                <a:spcPct val="100000"/>
              </a:lnSpc>
              <a:defRPr sz="2000" b="0" i="0">
                <a:solidFill>
                  <a:schemeClr val="bg1"/>
                </a:solidFill>
                <a:latin typeface="Arial" charset="0"/>
                <a:ea typeface="Arial" charset="0"/>
                <a:cs typeface="Arial" charset="0"/>
              </a:defRPr>
            </a:lvl4pPr>
            <a:lvl5pPr>
              <a:lnSpc>
                <a:spcPct val="100000"/>
              </a:lnSpc>
              <a:defRPr sz="2000" b="0" i="0">
                <a:solidFill>
                  <a:schemeClr val="bg1"/>
                </a:solidFill>
                <a:latin typeface="Arial" charset="0"/>
                <a:ea typeface="Arial" charset="0"/>
                <a:cs typeface="Arial" charset="0"/>
              </a:defRPr>
            </a:lvl5pPr>
          </a:lstStyle>
          <a:p>
            <a:pPr lvl="0"/>
            <a:r>
              <a:rPr lang="en-US" dirty="0"/>
              <a:t>Body copy, Arial 20pt minimum</a:t>
            </a:r>
          </a:p>
          <a:p>
            <a:pPr lvl="0"/>
            <a:r>
              <a:rPr lang="en-US" dirty="0"/>
              <a:t>Bullet points should always be round</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itle 2">
            <a:extLst>
              <a:ext uri="{FF2B5EF4-FFF2-40B4-BE49-F238E27FC236}">
                <a16:creationId xmlns:a16="http://schemas.microsoft.com/office/drawing/2014/main" id="{274D5A8F-2736-404E-BB71-510768BB23D2}"/>
              </a:ext>
            </a:extLst>
          </p:cNvPr>
          <p:cNvSpPr>
            <a:spLocks noGrp="1"/>
          </p:cNvSpPr>
          <p:nvPr>
            <p:ph type="title" hasCustomPrompt="1"/>
          </p:nvPr>
        </p:nvSpPr>
        <p:spPr>
          <a:xfrm>
            <a:off x="407513" y="220183"/>
            <a:ext cx="4440348" cy="864000"/>
          </a:xfrm>
        </p:spPr>
        <p:txBody>
          <a:bodyPr>
            <a:normAutofit/>
          </a:bodyPr>
          <a:lstStyle>
            <a:lvl1pPr>
              <a:defRPr sz="2000">
                <a:solidFill>
                  <a:schemeClr val="bg1"/>
                </a:solidFill>
              </a:defRPr>
            </a:lvl1pPr>
          </a:lstStyle>
          <a:p>
            <a:r>
              <a:rPr lang="en-GB" dirty="0"/>
              <a:t>Slide title, Arial Bold 20pt</a:t>
            </a:r>
          </a:p>
        </p:txBody>
      </p:sp>
    </p:spTree>
    <p:extLst>
      <p:ext uri="{BB962C8B-B14F-4D97-AF65-F5344CB8AC3E}">
        <p14:creationId xmlns:p14="http://schemas.microsoft.com/office/powerpoint/2010/main" val="3131865672"/>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Pink impact slide">
    <p:spTree>
      <p:nvGrpSpPr>
        <p:cNvPr id="1" name=""/>
        <p:cNvGrpSpPr/>
        <p:nvPr/>
      </p:nvGrpSpPr>
      <p:grpSpPr>
        <a:xfrm>
          <a:off x="0" y="0"/>
          <a:ext cx="0" cy="0"/>
          <a:chOff x="0" y="0"/>
          <a:chExt cx="0" cy="0"/>
        </a:xfrm>
      </p:grpSpPr>
      <p:sp>
        <p:nvSpPr>
          <p:cNvPr id="2" name="Rectangle 1"/>
          <p:cNvSpPr/>
          <p:nvPr userDrawn="1"/>
        </p:nvSpPr>
        <p:spPr>
          <a:xfrm>
            <a:off x="0" y="1"/>
            <a:ext cx="5231904" cy="6857999"/>
          </a:xfrm>
          <a:prstGeom prst="rect">
            <a:avLst/>
          </a:prstGeom>
          <a:solidFill>
            <a:srgbClr val="812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7" name="Content Placeholder 2"/>
          <p:cNvSpPr>
            <a:spLocks noGrp="1"/>
          </p:cNvSpPr>
          <p:nvPr>
            <p:ph sz="quarter" idx="18" hasCustomPrompt="1"/>
          </p:nvPr>
        </p:nvSpPr>
        <p:spPr>
          <a:xfrm>
            <a:off x="5231904" y="1"/>
            <a:ext cx="6960096" cy="6857999"/>
          </a:xfrm>
          <a:prstGeom prst="rect">
            <a:avLst/>
          </a:prstGeom>
        </p:spPr>
        <p:txBody>
          <a:bodyPr/>
          <a:lstStyle>
            <a:lvl1pPr>
              <a:defRPr b="0" i="0">
                <a:latin typeface="Arial" charset="0"/>
                <a:ea typeface="Arial" charset="0"/>
                <a:cs typeface="Arial" charset="0"/>
              </a:defRPr>
            </a:lvl1pPr>
            <a:lvl2pPr>
              <a:defRPr b="0" i="0">
                <a:latin typeface="Arial" charset="0"/>
                <a:ea typeface="Arial" charset="0"/>
                <a:cs typeface="Arial" charset="0"/>
              </a:defRPr>
            </a:lvl2pPr>
            <a:lvl3pPr>
              <a:defRPr b="0" i="0">
                <a:latin typeface="Arial" charset="0"/>
                <a:ea typeface="Arial" charset="0"/>
                <a:cs typeface="Arial" charset="0"/>
              </a:defRPr>
            </a:lvl3pPr>
            <a:lvl4pPr>
              <a:defRPr b="0" i="0">
                <a:latin typeface="Arial" charset="0"/>
                <a:ea typeface="Arial" charset="0"/>
                <a:cs typeface="Arial" charset="0"/>
              </a:defRPr>
            </a:lvl4pPr>
            <a:lvl5pPr>
              <a:defRPr b="0" i="0">
                <a:latin typeface="Arial" charset="0"/>
                <a:ea typeface="Arial" charset="0"/>
                <a:cs typeface="Arial" charset="0"/>
              </a:defRPr>
            </a:lvl5pPr>
          </a:lstStyle>
          <a:p>
            <a:pPr lvl="0"/>
            <a:r>
              <a:rPr lang="en-US" dirty="0"/>
              <a:t>Image/media area</a:t>
            </a:r>
          </a:p>
        </p:txBody>
      </p:sp>
      <p:sp>
        <p:nvSpPr>
          <p:cNvPr id="6" name="Text Placeholder 8">
            <a:extLst>
              <a:ext uri="{FF2B5EF4-FFF2-40B4-BE49-F238E27FC236}">
                <a16:creationId xmlns:a16="http://schemas.microsoft.com/office/drawing/2014/main" id="{A7664347-5115-5342-9F78-C60E2195F3F3}"/>
              </a:ext>
            </a:extLst>
          </p:cNvPr>
          <p:cNvSpPr>
            <a:spLocks noGrp="1"/>
          </p:cNvSpPr>
          <p:nvPr>
            <p:ph type="body" sz="quarter" idx="14" hasCustomPrompt="1"/>
          </p:nvPr>
        </p:nvSpPr>
        <p:spPr>
          <a:xfrm>
            <a:off x="407368" y="1268760"/>
            <a:ext cx="4440493" cy="5112566"/>
          </a:xfrm>
          <a:prstGeom prst="rect">
            <a:avLst/>
          </a:prstGeom>
        </p:spPr>
        <p:txBody>
          <a:bodyPr anchor="t" anchorCtr="0">
            <a:normAutofit/>
          </a:bodyPr>
          <a:lstStyle>
            <a:lvl1pPr marL="257175" indent="-257175">
              <a:lnSpc>
                <a:spcPct val="100000"/>
              </a:lnSpc>
              <a:buFont typeface="Arial" panose="020B0604020202020204" pitchFamily="34" charset="0"/>
              <a:buChar char="•"/>
              <a:defRPr sz="2000" b="0">
                <a:solidFill>
                  <a:schemeClr val="bg1"/>
                </a:solidFill>
                <a:latin typeface="Arial" charset="0"/>
                <a:ea typeface="Arial" charset="0"/>
                <a:cs typeface="Arial" charset="0"/>
              </a:defRPr>
            </a:lvl1pPr>
            <a:lvl2pPr>
              <a:lnSpc>
                <a:spcPct val="100000"/>
              </a:lnSpc>
              <a:defRPr sz="2000" b="0" i="0">
                <a:solidFill>
                  <a:schemeClr val="bg1"/>
                </a:solidFill>
                <a:latin typeface="Arial" charset="0"/>
                <a:ea typeface="Arial" charset="0"/>
                <a:cs typeface="Arial" charset="0"/>
              </a:defRPr>
            </a:lvl2pPr>
            <a:lvl3pPr>
              <a:lnSpc>
                <a:spcPct val="100000"/>
              </a:lnSpc>
              <a:defRPr sz="2000" b="0" i="0">
                <a:solidFill>
                  <a:schemeClr val="bg1"/>
                </a:solidFill>
                <a:latin typeface="Arial" charset="0"/>
                <a:ea typeface="Arial" charset="0"/>
                <a:cs typeface="Arial" charset="0"/>
              </a:defRPr>
            </a:lvl3pPr>
            <a:lvl4pPr>
              <a:lnSpc>
                <a:spcPct val="100000"/>
              </a:lnSpc>
              <a:defRPr sz="2000" b="0" i="0">
                <a:solidFill>
                  <a:schemeClr val="bg1"/>
                </a:solidFill>
                <a:latin typeface="Arial" charset="0"/>
                <a:ea typeface="Arial" charset="0"/>
                <a:cs typeface="Arial" charset="0"/>
              </a:defRPr>
            </a:lvl4pPr>
            <a:lvl5pPr>
              <a:lnSpc>
                <a:spcPct val="100000"/>
              </a:lnSpc>
              <a:defRPr sz="2000" b="0" i="0">
                <a:solidFill>
                  <a:schemeClr val="bg1"/>
                </a:solidFill>
                <a:latin typeface="Arial" charset="0"/>
                <a:ea typeface="Arial" charset="0"/>
                <a:cs typeface="Arial" charset="0"/>
              </a:defRPr>
            </a:lvl5pPr>
          </a:lstStyle>
          <a:p>
            <a:pPr lvl="0"/>
            <a:r>
              <a:rPr lang="en-US" dirty="0"/>
              <a:t>Body copy, Arial 20pt minimum</a:t>
            </a:r>
          </a:p>
          <a:p>
            <a:pPr lvl="0"/>
            <a:r>
              <a:rPr lang="en-US" dirty="0"/>
              <a:t>Bullet points should always be round</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itle 2">
            <a:extLst>
              <a:ext uri="{FF2B5EF4-FFF2-40B4-BE49-F238E27FC236}">
                <a16:creationId xmlns:a16="http://schemas.microsoft.com/office/drawing/2014/main" id="{C8AF29BF-F02F-8E4D-BC5D-7F72240DCCCF}"/>
              </a:ext>
            </a:extLst>
          </p:cNvPr>
          <p:cNvSpPr>
            <a:spLocks noGrp="1"/>
          </p:cNvSpPr>
          <p:nvPr>
            <p:ph type="title" hasCustomPrompt="1"/>
          </p:nvPr>
        </p:nvSpPr>
        <p:spPr>
          <a:xfrm>
            <a:off x="407513" y="220183"/>
            <a:ext cx="4440348" cy="864000"/>
          </a:xfrm>
        </p:spPr>
        <p:txBody>
          <a:bodyPr>
            <a:normAutofit/>
          </a:bodyPr>
          <a:lstStyle>
            <a:lvl1pPr>
              <a:defRPr sz="2000">
                <a:solidFill>
                  <a:schemeClr val="bg1"/>
                </a:solidFill>
              </a:defRPr>
            </a:lvl1pPr>
          </a:lstStyle>
          <a:p>
            <a:r>
              <a:rPr lang="en-GB" dirty="0"/>
              <a:t>Slide title, Arial Bold 20pt</a:t>
            </a:r>
          </a:p>
        </p:txBody>
      </p:sp>
    </p:spTree>
    <p:extLst>
      <p:ext uri="{BB962C8B-B14F-4D97-AF65-F5344CB8AC3E}">
        <p14:creationId xmlns:p14="http://schemas.microsoft.com/office/powerpoint/2010/main" val="32199129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_Title, Large image area">
    <p:spTree>
      <p:nvGrpSpPr>
        <p:cNvPr id="1" name=""/>
        <p:cNvGrpSpPr/>
        <p:nvPr/>
      </p:nvGrpSpPr>
      <p:grpSpPr>
        <a:xfrm>
          <a:off x="0" y="0"/>
          <a:ext cx="0" cy="0"/>
          <a:chOff x="0" y="0"/>
          <a:chExt cx="0" cy="0"/>
        </a:xfrm>
      </p:grpSpPr>
      <p:sp>
        <p:nvSpPr>
          <p:cNvPr id="8" name="Content Placeholder 2"/>
          <p:cNvSpPr>
            <a:spLocks noGrp="1"/>
          </p:cNvSpPr>
          <p:nvPr>
            <p:ph sz="quarter" idx="19"/>
          </p:nvPr>
        </p:nvSpPr>
        <p:spPr>
          <a:xfrm>
            <a:off x="407368" y="1412778"/>
            <a:ext cx="11376645" cy="4968549"/>
          </a:xfrm>
          <a:prstGeom prst="rect">
            <a:avLst/>
          </a:prstGeom>
        </p:spPr>
        <p:txBody>
          <a:bodyPr anchorCtr="1"/>
          <a:lstStyle>
            <a:lvl1pPr>
              <a:defRPr b="0" i="0">
                <a:latin typeface="Arial" charset="0"/>
                <a:ea typeface="Arial" charset="0"/>
                <a:cs typeface="Arial" charset="0"/>
              </a:defRPr>
            </a:lvl1pPr>
            <a:lvl2pPr>
              <a:defRPr b="0" i="0">
                <a:latin typeface="Arial" charset="0"/>
                <a:ea typeface="Arial" charset="0"/>
                <a:cs typeface="Arial" charset="0"/>
              </a:defRPr>
            </a:lvl2pPr>
            <a:lvl3pPr>
              <a:defRPr b="0" i="0">
                <a:latin typeface="Arial" charset="0"/>
                <a:ea typeface="Arial" charset="0"/>
                <a:cs typeface="Arial" charset="0"/>
              </a:defRPr>
            </a:lvl3pPr>
            <a:lvl4pPr>
              <a:defRPr b="0" i="0">
                <a:latin typeface="Arial" charset="0"/>
                <a:ea typeface="Arial" charset="0"/>
                <a:cs typeface="Arial" charset="0"/>
              </a:defRPr>
            </a:lvl4pPr>
            <a:lvl5pPr>
              <a:defRPr b="0" i="0">
                <a:latin typeface="Arial" charset="0"/>
                <a:ea typeface="Arial" charset="0"/>
                <a:cs typeface="Arial" charset="0"/>
              </a:defRPr>
            </a:lvl5pPr>
          </a:lstStyle>
          <a:p>
            <a:pPr lvl="0"/>
            <a:r>
              <a:rPr lang="en-US"/>
              <a:t>Click to edit Master text styles</a:t>
            </a:r>
          </a:p>
        </p:txBody>
      </p:sp>
      <p:sp>
        <p:nvSpPr>
          <p:cNvPr id="4" name="Title Placeholder 1"/>
          <p:cNvSpPr>
            <a:spLocks noGrp="1"/>
          </p:cNvSpPr>
          <p:nvPr>
            <p:ph type="title"/>
          </p:nvPr>
        </p:nvSpPr>
        <p:spPr>
          <a:xfrm>
            <a:off x="1871531" y="548680"/>
            <a:ext cx="6912768" cy="718520"/>
          </a:xfrm>
          <a:prstGeom prst="rect">
            <a:avLst/>
          </a:prstGeom>
        </p:spPr>
        <p:txBody>
          <a:bodyPr rtlCol="0">
            <a:normAutofit/>
          </a:bodyPr>
          <a:lstStyle>
            <a:lvl1pPr>
              <a:defRPr sz="2800">
                <a:solidFill>
                  <a:schemeClr val="tx1"/>
                </a:solidFill>
              </a:defRPr>
            </a:lvl1pPr>
          </a:lstStyle>
          <a:p>
            <a:r>
              <a:rPr lang="en-US" dirty="0"/>
              <a:t>Click to edit Master title style</a:t>
            </a:r>
            <a:endParaRPr lang="en-GB" dirty="0"/>
          </a:p>
        </p:txBody>
      </p:sp>
    </p:spTree>
    <p:extLst>
      <p:ext uri="{BB962C8B-B14F-4D97-AF65-F5344CB8AC3E}">
        <p14:creationId xmlns:p14="http://schemas.microsoft.com/office/powerpoint/2010/main" val="1168772234"/>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Purple impact slide">
    <p:spTree>
      <p:nvGrpSpPr>
        <p:cNvPr id="1" name=""/>
        <p:cNvGrpSpPr/>
        <p:nvPr/>
      </p:nvGrpSpPr>
      <p:grpSpPr>
        <a:xfrm>
          <a:off x="0" y="0"/>
          <a:ext cx="0" cy="0"/>
          <a:chOff x="0" y="0"/>
          <a:chExt cx="0" cy="0"/>
        </a:xfrm>
      </p:grpSpPr>
      <p:sp>
        <p:nvSpPr>
          <p:cNvPr id="2" name="Rectangle 1"/>
          <p:cNvSpPr/>
          <p:nvPr userDrawn="1"/>
        </p:nvSpPr>
        <p:spPr>
          <a:xfrm>
            <a:off x="0" y="1"/>
            <a:ext cx="5231904" cy="6857999"/>
          </a:xfrm>
          <a:prstGeom prst="rect">
            <a:avLst/>
          </a:prstGeom>
          <a:solidFill>
            <a:srgbClr val="442B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Content Placeholder 2"/>
          <p:cNvSpPr>
            <a:spLocks noGrp="1"/>
          </p:cNvSpPr>
          <p:nvPr>
            <p:ph sz="quarter" idx="18" hasCustomPrompt="1"/>
          </p:nvPr>
        </p:nvSpPr>
        <p:spPr>
          <a:xfrm>
            <a:off x="5231904" y="1"/>
            <a:ext cx="6960096" cy="6857999"/>
          </a:xfrm>
          <a:prstGeom prst="rect">
            <a:avLst/>
          </a:prstGeom>
        </p:spPr>
        <p:txBody>
          <a:bodyPr/>
          <a:lstStyle>
            <a:lvl1pPr>
              <a:defRPr b="0" i="0">
                <a:latin typeface="Arial" charset="0"/>
                <a:ea typeface="Arial" charset="0"/>
                <a:cs typeface="Arial" charset="0"/>
              </a:defRPr>
            </a:lvl1pPr>
            <a:lvl2pPr>
              <a:defRPr b="0" i="0">
                <a:latin typeface="Arial" charset="0"/>
                <a:ea typeface="Arial" charset="0"/>
                <a:cs typeface="Arial" charset="0"/>
              </a:defRPr>
            </a:lvl2pPr>
            <a:lvl3pPr>
              <a:defRPr b="0" i="0">
                <a:latin typeface="Arial" charset="0"/>
                <a:ea typeface="Arial" charset="0"/>
                <a:cs typeface="Arial" charset="0"/>
              </a:defRPr>
            </a:lvl3pPr>
            <a:lvl4pPr>
              <a:defRPr b="0" i="0">
                <a:latin typeface="Arial" charset="0"/>
                <a:ea typeface="Arial" charset="0"/>
                <a:cs typeface="Arial" charset="0"/>
              </a:defRPr>
            </a:lvl4pPr>
            <a:lvl5pPr>
              <a:defRPr b="0" i="0">
                <a:latin typeface="Arial" charset="0"/>
                <a:ea typeface="Arial" charset="0"/>
                <a:cs typeface="Arial" charset="0"/>
              </a:defRPr>
            </a:lvl5pPr>
          </a:lstStyle>
          <a:p>
            <a:pPr lvl="0"/>
            <a:r>
              <a:rPr lang="en-US" dirty="0"/>
              <a:t>Image/media area</a:t>
            </a:r>
          </a:p>
        </p:txBody>
      </p:sp>
      <p:sp>
        <p:nvSpPr>
          <p:cNvPr id="6" name="Text Placeholder 8">
            <a:extLst>
              <a:ext uri="{FF2B5EF4-FFF2-40B4-BE49-F238E27FC236}">
                <a16:creationId xmlns:a16="http://schemas.microsoft.com/office/drawing/2014/main" id="{50AFAE58-DB3E-714E-B69B-EF5E5859095E}"/>
              </a:ext>
            </a:extLst>
          </p:cNvPr>
          <p:cNvSpPr>
            <a:spLocks noGrp="1"/>
          </p:cNvSpPr>
          <p:nvPr>
            <p:ph type="body" sz="quarter" idx="14" hasCustomPrompt="1"/>
          </p:nvPr>
        </p:nvSpPr>
        <p:spPr>
          <a:xfrm>
            <a:off x="407368" y="1268760"/>
            <a:ext cx="4440493" cy="5112566"/>
          </a:xfrm>
          <a:prstGeom prst="rect">
            <a:avLst/>
          </a:prstGeom>
        </p:spPr>
        <p:txBody>
          <a:bodyPr anchor="t" anchorCtr="0">
            <a:normAutofit/>
          </a:bodyPr>
          <a:lstStyle>
            <a:lvl1pPr marL="257175" indent="-257175">
              <a:lnSpc>
                <a:spcPct val="100000"/>
              </a:lnSpc>
              <a:buFont typeface="Arial" panose="020B0604020202020204" pitchFamily="34" charset="0"/>
              <a:buChar char="•"/>
              <a:defRPr sz="2000" b="0">
                <a:solidFill>
                  <a:schemeClr val="bg1"/>
                </a:solidFill>
                <a:latin typeface="Arial" charset="0"/>
                <a:ea typeface="Arial" charset="0"/>
                <a:cs typeface="Arial" charset="0"/>
              </a:defRPr>
            </a:lvl1pPr>
            <a:lvl2pPr>
              <a:lnSpc>
                <a:spcPct val="100000"/>
              </a:lnSpc>
              <a:defRPr sz="2000" b="0" i="0">
                <a:solidFill>
                  <a:schemeClr val="bg1"/>
                </a:solidFill>
                <a:latin typeface="Arial" charset="0"/>
                <a:ea typeface="Arial" charset="0"/>
                <a:cs typeface="Arial" charset="0"/>
              </a:defRPr>
            </a:lvl2pPr>
            <a:lvl3pPr>
              <a:lnSpc>
                <a:spcPct val="100000"/>
              </a:lnSpc>
              <a:defRPr sz="2000" b="0" i="0">
                <a:solidFill>
                  <a:schemeClr val="bg1"/>
                </a:solidFill>
                <a:latin typeface="Arial" charset="0"/>
                <a:ea typeface="Arial" charset="0"/>
                <a:cs typeface="Arial" charset="0"/>
              </a:defRPr>
            </a:lvl3pPr>
            <a:lvl4pPr>
              <a:lnSpc>
                <a:spcPct val="100000"/>
              </a:lnSpc>
              <a:defRPr sz="2000" b="0" i="0">
                <a:solidFill>
                  <a:schemeClr val="bg1"/>
                </a:solidFill>
                <a:latin typeface="Arial" charset="0"/>
                <a:ea typeface="Arial" charset="0"/>
                <a:cs typeface="Arial" charset="0"/>
              </a:defRPr>
            </a:lvl4pPr>
            <a:lvl5pPr>
              <a:lnSpc>
                <a:spcPct val="100000"/>
              </a:lnSpc>
              <a:defRPr sz="2000" b="0" i="0">
                <a:solidFill>
                  <a:schemeClr val="bg1"/>
                </a:solidFill>
                <a:latin typeface="Arial" charset="0"/>
                <a:ea typeface="Arial" charset="0"/>
                <a:cs typeface="Arial" charset="0"/>
              </a:defRPr>
            </a:lvl5pPr>
          </a:lstStyle>
          <a:p>
            <a:pPr lvl="0"/>
            <a:r>
              <a:rPr lang="en-US" dirty="0"/>
              <a:t>Body copy, Arial 20pt minimum</a:t>
            </a:r>
          </a:p>
          <a:p>
            <a:pPr lvl="0"/>
            <a:r>
              <a:rPr lang="en-US" dirty="0"/>
              <a:t>Bullet points should always be round</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itle 2">
            <a:extLst>
              <a:ext uri="{FF2B5EF4-FFF2-40B4-BE49-F238E27FC236}">
                <a16:creationId xmlns:a16="http://schemas.microsoft.com/office/drawing/2014/main" id="{51371D84-0D7B-9B42-A9F8-7B1AFC6AFF2E}"/>
              </a:ext>
            </a:extLst>
          </p:cNvPr>
          <p:cNvSpPr>
            <a:spLocks noGrp="1"/>
          </p:cNvSpPr>
          <p:nvPr>
            <p:ph type="title" hasCustomPrompt="1"/>
          </p:nvPr>
        </p:nvSpPr>
        <p:spPr>
          <a:xfrm>
            <a:off x="407513" y="220183"/>
            <a:ext cx="4440348" cy="864000"/>
          </a:xfrm>
        </p:spPr>
        <p:txBody>
          <a:bodyPr>
            <a:normAutofit/>
          </a:bodyPr>
          <a:lstStyle>
            <a:lvl1pPr>
              <a:defRPr sz="2000">
                <a:solidFill>
                  <a:schemeClr val="bg1"/>
                </a:solidFill>
              </a:defRPr>
            </a:lvl1pPr>
          </a:lstStyle>
          <a:p>
            <a:r>
              <a:rPr lang="en-GB" dirty="0"/>
              <a:t>Slide title, Arial Bold 20pt</a:t>
            </a:r>
          </a:p>
        </p:txBody>
      </p:sp>
    </p:spTree>
    <p:extLst>
      <p:ext uri="{BB962C8B-B14F-4D97-AF65-F5344CB8AC3E}">
        <p14:creationId xmlns:p14="http://schemas.microsoft.com/office/powerpoint/2010/main" val="3298005617"/>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Red impact slide">
    <p:spTree>
      <p:nvGrpSpPr>
        <p:cNvPr id="1" name=""/>
        <p:cNvGrpSpPr/>
        <p:nvPr/>
      </p:nvGrpSpPr>
      <p:grpSpPr>
        <a:xfrm>
          <a:off x="0" y="0"/>
          <a:ext cx="0" cy="0"/>
          <a:chOff x="0" y="0"/>
          <a:chExt cx="0" cy="0"/>
        </a:xfrm>
      </p:grpSpPr>
      <p:sp>
        <p:nvSpPr>
          <p:cNvPr id="2" name="Rectangle 1"/>
          <p:cNvSpPr/>
          <p:nvPr userDrawn="1"/>
        </p:nvSpPr>
        <p:spPr>
          <a:xfrm>
            <a:off x="0" y="1"/>
            <a:ext cx="5231904" cy="6857999"/>
          </a:xfrm>
          <a:prstGeom prst="rect">
            <a:avLst/>
          </a:prstGeom>
          <a:solidFill>
            <a:srgbClr val="820E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Content Placeholder 2"/>
          <p:cNvSpPr>
            <a:spLocks noGrp="1"/>
          </p:cNvSpPr>
          <p:nvPr>
            <p:ph sz="quarter" idx="18" hasCustomPrompt="1"/>
          </p:nvPr>
        </p:nvSpPr>
        <p:spPr>
          <a:xfrm>
            <a:off x="5231904" y="1"/>
            <a:ext cx="6960096" cy="6857999"/>
          </a:xfrm>
          <a:prstGeom prst="rect">
            <a:avLst/>
          </a:prstGeom>
        </p:spPr>
        <p:txBody>
          <a:bodyPr/>
          <a:lstStyle>
            <a:lvl1pPr>
              <a:defRPr b="0" i="0">
                <a:latin typeface="Arial" charset="0"/>
                <a:ea typeface="Arial" charset="0"/>
                <a:cs typeface="Arial" charset="0"/>
              </a:defRPr>
            </a:lvl1pPr>
            <a:lvl2pPr>
              <a:defRPr b="0" i="0">
                <a:latin typeface="Arial" charset="0"/>
                <a:ea typeface="Arial" charset="0"/>
                <a:cs typeface="Arial" charset="0"/>
              </a:defRPr>
            </a:lvl2pPr>
            <a:lvl3pPr>
              <a:defRPr b="0" i="0">
                <a:latin typeface="Arial" charset="0"/>
                <a:ea typeface="Arial" charset="0"/>
                <a:cs typeface="Arial" charset="0"/>
              </a:defRPr>
            </a:lvl3pPr>
            <a:lvl4pPr>
              <a:defRPr b="0" i="0">
                <a:latin typeface="Arial" charset="0"/>
                <a:ea typeface="Arial" charset="0"/>
                <a:cs typeface="Arial" charset="0"/>
              </a:defRPr>
            </a:lvl4pPr>
            <a:lvl5pPr>
              <a:defRPr b="0" i="0">
                <a:latin typeface="Arial" charset="0"/>
                <a:ea typeface="Arial" charset="0"/>
                <a:cs typeface="Arial" charset="0"/>
              </a:defRPr>
            </a:lvl5pPr>
          </a:lstStyle>
          <a:p>
            <a:pPr lvl="0"/>
            <a:r>
              <a:rPr lang="en-US" dirty="0"/>
              <a:t>Image/media area</a:t>
            </a:r>
          </a:p>
        </p:txBody>
      </p:sp>
      <p:sp>
        <p:nvSpPr>
          <p:cNvPr id="6" name="Text Placeholder 8">
            <a:extLst>
              <a:ext uri="{FF2B5EF4-FFF2-40B4-BE49-F238E27FC236}">
                <a16:creationId xmlns:a16="http://schemas.microsoft.com/office/drawing/2014/main" id="{0B243509-644F-0841-B172-73C9CD99CD47}"/>
              </a:ext>
            </a:extLst>
          </p:cNvPr>
          <p:cNvSpPr>
            <a:spLocks noGrp="1"/>
          </p:cNvSpPr>
          <p:nvPr>
            <p:ph type="body" sz="quarter" idx="14" hasCustomPrompt="1"/>
          </p:nvPr>
        </p:nvSpPr>
        <p:spPr>
          <a:xfrm>
            <a:off x="407368" y="1268760"/>
            <a:ext cx="4440493" cy="5112566"/>
          </a:xfrm>
          <a:prstGeom prst="rect">
            <a:avLst/>
          </a:prstGeom>
        </p:spPr>
        <p:txBody>
          <a:bodyPr anchor="t" anchorCtr="0">
            <a:normAutofit/>
          </a:bodyPr>
          <a:lstStyle>
            <a:lvl1pPr marL="257175" indent="-257175">
              <a:lnSpc>
                <a:spcPct val="100000"/>
              </a:lnSpc>
              <a:buFont typeface="Arial" panose="020B0604020202020204" pitchFamily="34" charset="0"/>
              <a:buChar char="•"/>
              <a:defRPr sz="2000" b="0">
                <a:solidFill>
                  <a:schemeClr val="bg1"/>
                </a:solidFill>
                <a:latin typeface="Arial" charset="0"/>
                <a:ea typeface="Arial" charset="0"/>
                <a:cs typeface="Arial" charset="0"/>
              </a:defRPr>
            </a:lvl1pPr>
            <a:lvl2pPr>
              <a:lnSpc>
                <a:spcPct val="100000"/>
              </a:lnSpc>
              <a:defRPr sz="2000" b="0" i="0">
                <a:solidFill>
                  <a:schemeClr val="bg1"/>
                </a:solidFill>
                <a:latin typeface="Arial" charset="0"/>
                <a:ea typeface="Arial" charset="0"/>
                <a:cs typeface="Arial" charset="0"/>
              </a:defRPr>
            </a:lvl2pPr>
            <a:lvl3pPr>
              <a:lnSpc>
                <a:spcPct val="100000"/>
              </a:lnSpc>
              <a:defRPr sz="2000" b="0" i="0">
                <a:solidFill>
                  <a:schemeClr val="bg1"/>
                </a:solidFill>
                <a:latin typeface="Arial" charset="0"/>
                <a:ea typeface="Arial" charset="0"/>
                <a:cs typeface="Arial" charset="0"/>
              </a:defRPr>
            </a:lvl3pPr>
            <a:lvl4pPr>
              <a:lnSpc>
                <a:spcPct val="100000"/>
              </a:lnSpc>
              <a:defRPr sz="2000" b="0" i="0">
                <a:solidFill>
                  <a:schemeClr val="bg1"/>
                </a:solidFill>
                <a:latin typeface="Arial" charset="0"/>
                <a:ea typeface="Arial" charset="0"/>
                <a:cs typeface="Arial" charset="0"/>
              </a:defRPr>
            </a:lvl4pPr>
            <a:lvl5pPr>
              <a:lnSpc>
                <a:spcPct val="100000"/>
              </a:lnSpc>
              <a:defRPr sz="2000" b="0" i="0">
                <a:solidFill>
                  <a:schemeClr val="bg1"/>
                </a:solidFill>
                <a:latin typeface="Arial" charset="0"/>
                <a:ea typeface="Arial" charset="0"/>
                <a:cs typeface="Arial" charset="0"/>
              </a:defRPr>
            </a:lvl5pPr>
          </a:lstStyle>
          <a:p>
            <a:pPr lvl="0"/>
            <a:r>
              <a:rPr lang="en-US" dirty="0"/>
              <a:t>Body copy, Arial 20pt minimum</a:t>
            </a:r>
          </a:p>
          <a:p>
            <a:pPr lvl="0"/>
            <a:r>
              <a:rPr lang="en-US" dirty="0"/>
              <a:t>Bullet points should always be round</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itle 2">
            <a:extLst>
              <a:ext uri="{FF2B5EF4-FFF2-40B4-BE49-F238E27FC236}">
                <a16:creationId xmlns:a16="http://schemas.microsoft.com/office/drawing/2014/main" id="{73BD9BFF-6DA2-8348-A61E-2244D1B038A6}"/>
              </a:ext>
            </a:extLst>
          </p:cNvPr>
          <p:cNvSpPr>
            <a:spLocks noGrp="1"/>
          </p:cNvSpPr>
          <p:nvPr>
            <p:ph type="title" hasCustomPrompt="1"/>
          </p:nvPr>
        </p:nvSpPr>
        <p:spPr>
          <a:xfrm>
            <a:off x="407513" y="220183"/>
            <a:ext cx="4440348" cy="864000"/>
          </a:xfrm>
        </p:spPr>
        <p:txBody>
          <a:bodyPr>
            <a:normAutofit/>
          </a:bodyPr>
          <a:lstStyle>
            <a:lvl1pPr>
              <a:defRPr sz="2000">
                <a:solidFill>
                  <a:schemeClr val="bg1"/>
                </a:solidFill>
              </a:defRPr>
            </a:lvl1pPr>
          </a:lstStyle>
          <a:p>
            <a:r>
              <a:rPr lang="en-GB" dirty="0"/>
              <a:t>Slide title, Arial Bold 20pt</a:t>
            </a:r>
          </a:p>
        </p:txBody>
      </p:sp>
    </p:spTree>
    <p:extLst>
      <p:ext uri="{BB962C8B-B14F-4D97-AF65-F5344CB8AC3E}">
        <p14:creationId xmlns:p14="http://schemas.microsoft.com/office/powerpoint/2010/main" val="3514867916"/>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Yellow impact slide">
    <p:spTree>
      <p:nvGrpSpPr>
        <p:cNvPr id="1" name=""/>
        <p:cNvGrpSpPr/>
        <p:nvPr/>
      </p:nvGrpSpPr>
      <p:grpSpPr>
        <a:xfrm>
          <a:off x="0" y="0"/>
          <a:ext cx="0" cy="0"/>
          <a:chOff x="0" y="0"/>
          <a:chExt cx="0" cy="0"/>
        </a:xfrm>
      </p:grpSpPr>
      <p:sp>
        <p:nvSpPr>
          <p:cNvPr id="2" name="Rectangle 1"/>
          <p:cNvSpPr/>
          <p:nvPr userDrawn="1"/>
        </p:nvSpPr>
        <p:spPr>
          <a:xfrm>
            <a:off x="0" y="1"/>
            <a:ext cx="5231904" cy="6857999"/>
          </a:xfrm>
          <a:prstGeom prst="rect">
            <a:avLst/>
          </a:prstGeom>
          <a:solidFill>
            <a:srgbClr val="DD7A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Content Placeholder 2"/>
          <p:cNvSpPr>
            <a:spLocks noGrp="1"/>
          </p:cNvSpPr>
          <p:nvPr>
            <p:ph sz="quarter" idx="18" hasCustomPrompt="1"/>
          </p:nvPr>
        </p:nvSpPr>
        <p:spPr>
          <a:xfrm>
            <a:off x="5231904" y="1"/>
            <a:ext cx="6960096" cy="6857999"/>
          </a:xfrm>
          <a:prstGeom prst="rect">
            <a:avLst/>
          </a:prstGeom>
        </p:spPr>
        <p:txBody>
          <a:bodyPr/>
          <a:lstStyle>
            <a:lvl1pPr>
              <a:defRPr b="0" i="0">
                <a:latin typeface="Arial" charset="0"/>
                <a:ea typeface="Arial" charset="0"/>
                <a:cs typeface="Arial" charset="0"/>
              </a:defRPr>
            </a:lvl1pPr>
            <a:lvl2pPr>
              <a:defRPr b="0" i="0">
                <a:latin typeface="Arial" charset="0"/>
                <a:ea typeface="Arial" charset="0"/>
                <a:cs typeface="Arial" charset="0"/>
              </a:defRPr>
            </a:lvl2pPr>
            <a:lvl3pPr>
              <a:defRPr b="0" i="0">
                <a:latin typeface="Arial" charset="0"/>
                <a:ea typeface="Arial" charset="0"/>
                <a:cs typeface="Arial" charset="0"/>
              </a:defRPr>
            </a:lvl3pPr>
            <a:lvl4pPr>
              <a:defRPr b="0" i="0">
                <a:latin typeface="Arial" charset="0"/>
                <a:ea typeface="Arial" charset="0"/>
                <a:cs typeface="Arial" charset="0"/>
              </a:defRPr>
            </a:lvl4pPr>
            <a:lvl5pPr>
              <a:defRPr b="0" i="0">
                <a:latin typeface="Arial" charset="0"/>
                <a:ea typeface="Arial" charset="0"/>
                <a:cs typeface="Arial" charset="0"/>
              </a:defRPr>
            </a:lvl5pPr>
          </a:lstStyle>
          <a:p>
            <a:pPr lvl="0"/>
            <a:r>
              <a:rPr lang="en-US" dirty="0"/>
              <a:t>Image/media area</a:t>
            </a:r>
          </a:p>
        </p:txBody>
      </p:sp>
      <p:sp>
        <p:nvSpPr>
          <p:cNvPr id="6" name="Text Placeholder 8">
            <a:extLst>
              <a:ext uri="{FF2B5EF4-FFF2-40B4-BE49-F238E27FC236}">
                <a16:creationId xmlns:a16="http://schemas.microsoft.com/office/drawing/2014/main" id="{1B897FEE-C789-DC46-BD0C-DBEC9793AE70}"/>
              </a:ext>
            </a:extLst>
          </p:cNvPr>
          <p:cNvSpPr>
            <a:spLocks noGrp="1"/>
          </p:cNvSpPr>
          <p:nvPr>
            <p:ph type="body" sz="quarter" idx="14" hasCustomPrompt="1"/>
          </p:nvPr>
        </p:nvSpPr>
        <p:spPr>
          <a:xfrm>
            <a:off x="407368" y="1268760"/>
            <a:ext cx="4440493" cy="5112566"/>
          </a:xfrm>
          <a:prstGeom prst="rect">
            <a:avLst/>
          </a:prstGeom>
        </p:spPr>
        <p:txBody>
          <a:bodyPr anchor="t" anchorCtr="0">
            <a:normAutofit/>
          </a:bodyPr>
          <a:lstStyle>
            <a:lvl1pPr marL="257175" indent="-257175">
              <a:lnSpc>
                <a:spcPct val="100000"/>
              </a:lnSpc>
              <a:buFont typeface="Arial" panose="020B0604020202020204" pitchFamily="34" charset="0"/>
              <a:buChar char="•"/>
              <a:defRPr sz="2000" b="0">
                <a:solidFill>
                  <a:srgbClr val="091932"/>
                </a:solidFill>
                <a:latin typeface="Arial" charset="0"/>
                <a:ea typeface="Arial" charset="0"/>
                <a:cs typeface="Arial" charset="0"/>
              </a:defRPr>
            </a:lvl1pPr>
            <a:lvl2pPr>
              <a:lnSpc>
                <a:spcPct val="100000"/>
              </a:lnSpc>
              <a:defRPr sz="2000" b="0" i="0">
                <a:solidFill>
                  <a:srgbClr val="091932"/>
                </a:solidFill>
                <a:latin typeface="Arial" charset="0"/>
                <a:ea typeface="Arial" charset="0"/>
                <a:cs typeface="Arial" charset="0"/>
              </a:defRPr>
            </a:lvl2pPr>
            <a:lvl3pPr>
              <a:lnSpc>
                <a:spcPct val="100000"/>
              </a:lnSpc>
              <a:defRPr sz="2000" b="0" i="0">
                <a:solidFill>
                  <a:srgbClr val="091932"/>
                </a:solidFill>
                <a:latin typeface="Arial" charset="0"/>
                <a:ea typeface="Arial" charset="0"/>
                <a:cs typeface="Arial" charset="0"/>
              </a:defRPr>
            </a:lvl3pPr>
            <a:lvl4pPr>
              <a:lnSpc>
                <a:spcPct val="100000"/>
              </a:lnSpc>
              <a:defRPr sz="2000" b="0" i="0">
                <a:solidFill>
                  <a:srgbClr val="091932"/>
                </a:solidFill>
                <a:latin typeface="Arial" charset="0"/>
                <a:ea typeface="Arial" charset="0"/>
                <a:cs typeface="Arial" charset="0"/>
              </a:defRPr>
            </a:lvl4pPr>
            <a:lvl5pPr>
              <a:lnSpc>
                <a:spcPct val="100000"/>
              </a:lnSpc>
              <a:defRPr sz="2000" b="0" i="0">
                <a:solidFill>
                  <a:srgbClr val="091932"/>
                </a:solidFill>
                <a:latin typeface="Arial" charset="0"/>
                <a:ea typeface="Arial" charset="0"/>
                <a:cs typeface="Arial" charset="0"/>
              </a:defRPr>
            </a:lvl5pPr>
          </a:lstStyle>
          <a:p>
            <a:pPr lvl="0"/>
            <a:r>
              <a:rPr lang="en-US" dirty="0"/>
              <a:t>Body copy, Arial 20pt minimum</a:t>
            </a:r>
          </a:p>
          <a:p>
            <a:pPr lvl="0"/>
            <a:r>
              <a:rPr lang="en-US" dirty="0"/>
              <a:t>Bullet points should always be round</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itle 2">
            <a:extLst>
              <a:ext uri="{FF2B5EF4-FFF2-40B4-BE49-F238E27FC236}">
                <a16:creationId xmlns:a16="http://schemas.microsoft.com/office/drawing/2014/main" id="{6A7C9249-E74F-544F-9971-F6B923E8B734}"/>
              </a:ext>
            </a:extLst>
          </p:cNvPr>
          <p:cNvSpPr>
            <a:spLocks noGrp="1"/>
          </p:cNvSpPr>
          <p:nvPr>
            <p:ph type="title" hasCustomPrompt="1"/>
          </p:nvPr>
        </p:nvSpPr>
        <p:spPr>
          <a:xfrm>
            <a:off x="407513" y="220183"/>
            <a:ext cx="4440348" cy="864000"/>
          </a:xfrm>
        </p:spPr>
        <p:txBody>
          <a:bodyPr>
            <a:normAutofit/>
          </a:bodyPr>
          <a:lstStyle>
            <a:lvl1pPr>
              <a:defRPr sz="2000">
                <a:solidFill>
                  <a:srgbClr val="091932"/>
                </a:solidFill>
              </a:defRPr>
            </a:lvl1pPr>
          </a:lstStyle>
          <a:p>
            <a:r>
              <a:rPr lang="en-GB" dirty="0"/>
              <a:t>Slide title, Arial Bold 20pt</a:t>
            </a:r>
          </a:p>
        </p:txBody>
      </p:sp>
    </p:spTree>
    <p:extLst>
      <p:ext uri="{BB962C8B-B14F-4D97-AF65-F5344CB8AC3E}">
        <p14:creationId xmlns:p14="http://schemas.microsoft.com/office/powerpoint/2010/main" val="2352007517"/>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sp>
        <p:nvSpPr>
          <p:cNvPr id="12" name="TextBox 11"/>
          <p:cNvSpPr txBox="1"/>
          <p:nvPr userDrawn="1"/>
        </p:nvSpPr>
        <p:spPr>
          <a:xfrm>
            <a:off x="4871864" y="2924944"/>
            <a:ext cx="633670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solidFill>
                  <a:srgbClr val="633E88"/>
                </a:solidFill>
                <a:latin typeface="Arial" charset="0"/>
                <a:ea typeface="Arial" charset="0"/>
                <a:cs typeface="Arial" charset="0"/>
              </a:rPr>
              <a:t>T: +44 (0)1234 750111</a:t>
            </a:r>
            <a:endParaRPr lang="en-US" sz="2800" b="1" dirty="0">
              <a:solidFill>
                <a:srgbClr val="633E88"/>
              </a:solidFill>
              <a:latin typeface="Arial" charset="0"/>
              <a:ea typeface="Arial" charset="0"/>
              <a:cs typeface="Arial" charset="0"/>
            </a:endParaRPr>
          </a:p>
        </p:txBody>
      </p:sp>
      <p:grpSp>
        <p:nvGrpSpPr>
          <p:cNvPr id="9" name="Group 8">
            <a:extLst>
              <a:ext uri="{FF2B5EF4-FFF2-40B4-BE49-F238E27FC236}">
                <a16:creationId xmlns:a16="http://schemas.microsoft.com/office/drawing/2014/main" id="{25CDC779-18E2-D042-9784-0A3C1B766EDD}"/>
              </a:ext>
            </a:extLst>
          </p:cNvPr>
          <p:cNvGrpSpPr/>
          <p:nvPr userDrawn="1"/>
        </p:nvGrpSpPr>
        <p:grpSpPr>
          <a:xfrm>
            <a:off x="4727848" y="4221088"/>
            <a:ext cx="3309496" cy="1836446"/>
            <a:chOff x="4727848" y="4487818"/>
            <a:chExt cx="3309496" cy="1836446"/>
          </a:xfrm>
        </p:grpSpPr>
        <p:pic>
          <p:nvPicPr>
            <p:cNvPr id="11" name="Picture 10">
              <a:extLst>
                <a:ext uri="{FF2B5EF4-FFF2-40B4-BE49-F238E27FC236}">
                  <a16:creationId xmlns:a16="http://schemas.microsoft.com/office/drawing/2014/main" id="{8B363BCB-7192-754D-B548-5268FAC338C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727848" y="4487818"/>
              <a:ext cx="3309496" cy="1836446"/>
            </a:xfrm>
            <a:prstGeom prst="rect">
              <a:avLst/>
            </a:prstGeom>
          </p:spPr>
        </p:pic>
        <p:sp>
          <p:nvSpPr>
            <p:cNvPr id="13" name="Rectangle 12">
              <a:extLst>
                <a:ext uri="{FF2B5EF4-FFF2-40B4-BE49-F238E27FC236}">
                  <a16:creationId xmlns:a16="http://schemas.microsoft.com/office/drawing/2014/main" id="{B2624121-48CC-B144-968F-952A6BB69AE8}"/>
                </a:ext>
              </a:extLst>
            </p:cNvPr>
            <p:cNvSpPr/>
            <p:nvPr userDrawn="1"/>
          </p:nvSpPr>
          <p:spPr>
            <a:xfrm>
              <a:off x="4871864" y="5229200"/>
              <a:ext cx="504056" cy="360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Picture 13" descr="Icon&#10;&#10;Description automatically generated">
              <a:extLst>
                <a:ext uri="{FF2B5EF4-FFF2-40B4-BE49-F238E27FC236}">
                  <a16:creationId xmlns:a16="http://schemas.microsoft.com/office/drawing/2014/main" id="{DB75F4FA-FF01-9F49-8665-67211925D9A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943872" y="5218549"/>
              <a:ext cx="360040" cy="360040"/>
            </a:xfrm>
            <a:prstGeom prst="rect">
              <a:avLst/>
            </a:prstGeom>
          </p:spPr>
        </p:pic>
      </p:grpSp>
      <p:sp>
        <p:nvSpPr>
          <p:cNvPr id="2" name="Title 1">
            <a:extLst>
              <a:ext uri="{FF2B5EF4-FFF2-40B4-BE49-F238E27FC236}">
                <a16:creationId xmlns:a16="http://schemas.microsoft.com/office/drawing/2014/main" id="{87AFF30E-E2D0-3F45-873B-62173F062FBF}"/>
              </a:ext>
            </a:extLst>
          </p:cNvPr>
          <p:cNvSpPr>
            <a:spLocks noGrp="1"/>
          </p:cNvSpPr>
          <p:nvPr>
            <p:ph type="title" hasCustomPrompt="1"/>
          </p:nvPr>
        </p:nvSpPr>
        <p:spPr>
          <a:xfrm>
            <a:off x="4871864" y="1988840"/>
            <a:ext cx="7056523" cy="864000"/>
          </a:xfrm>
        </p:spPr>
        <p:txBody>
          <a:bodyPr/>
          <a:lstStyle/>
          <a:p>
            <a:r>
              <a:rPr lang="en-GB" sz="2800" b="1" dirty="0" err="1">
                <a:solidFill>
                  <a:srgbClr val="0C406D"/>
                </a:solidFill>
                <a:latin typeface="Arial" charset="0"/>
                <a:ea typeface="Arial" charset="0"/>
                <a:cs typeface="Arial" charset="0"/>
              </a:rPr>
              <a:t>www.cranfield.ac.uk</a:t>
            </a:r>
            <a:r>
              <a:rPr lang="en-GB" sz="2800" b="1" dirty="0">
                <a:solidFill>
                  <a:srgbClr val="0C406D"/>
                </a:solidFill>
                <a:latin typeface="Arial" charset="0"/>
                <a:ea typeface="Arial" charset="0"/>
                <a:cs typeface="Arial" charset="0"/>
              </a:rPr>
              <a:t>/your-specific-</a:t>
            </a:r>
            <a:r>
              <a:rPr lang="en-GB" sz="2800" b="1" dirty="0" err="1">
                <a:solidFill>
                  <a:srgbClr val="0C406D"/>
                </a:solidFill>
                <a:latin typeface="Arial" charset="0"/>
                <a:ea typeface="Arial" charset="0"/>
                <a:cs typeface="Arial" charset="0"/>
              </a:rPr>
              <a:t>url</a:t>
            </a:r>
            <a:endParaRPr lang="en-GB" dirty="0"/>
          </a:p>
        </p:txBody>
      </p:sp>
      <p:pic>
        <p:nvPicPr>
          <p:cNvPr id="10" name="Picture 9">
            <a:extLst>
              <a:ext uri="{FF2B5EF4-FFF2-40B4-BE49-F238E27FC236}">
                <a16:creationId xmlns:a16="http://schemas.microsoft.com/office/drawing/2014/main" id="{0031C9CC-B894-DE46-BC6F-F5226C67341D}"/>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936000" y="1028112"/>
            <a:ext cx="3409000" cy="3409000"/>
          </a:xfrm>
          <a:prstGeom prst="rect">
            <a:avLst/>
          </a:prstGeom>
        </p:spPr>
      </p:pic>
    </p:spTree>
    <p:extLst>
      <p:ext uri="{BB962C8B-B14F-4D97-AF65-F5344CB8AC3E}">
        <p14:creationId xmlns:p14="http://schemas.microsoft.com/office/powerpoint/2010/main" val="4009828642"/>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userDrawn="1">
  <p:cSld name="6_Title, Large image area">
    <p:spTree>
      <p:nvGrpSpPr>
        <p:cNvPr id="1" name=""/>
        <p:cNvGrpSpPr/>
        <p:nvPr/>
      </p:nvGrpSpPr>
      <p:grpSpPr>
        <a:xfrm>
          <a:off x="0" y="0"/>
          <a:ext cx="0" cy="0"/>
          <a:chOff x="0" y="0"/>
          <a:chExt cx="0" cy="0"/>
        </a:xfrm>
      </p:grpSpPr>
      <p:sp>
        <p:nvSpPr>
          <p:cNvPr id="4" name="Title Placeholder 1"/>
          <p:cNvSpPr>
            <a:spLocks noGrp="1"/>
          </p:cNvSpPr>
          <p:nvPr>
            <p:ph type="title" hasCustomPrompt="1"/>
          </p:nvPr>
        </p:nvSpPr>
        <p:spPr>
          <a:xfrm>
            <a:off x="1871531" y="403200"/>
            <a:ext cx="9911269" cy="864000"/>
          </a:xfrm>
          <a:prstGeom prst="rect">
            <a:avLst/>
          </a:prstGeom>
        </p:spPr>
        <p:txBody>
          <a:bodyPr vert="horz" lIns="91440" tIns="45720" rIns="91440" bIns="45720" rtlCol="0" anchor="ctr">
            <a:normAutofit/>
          </a:bodyPr>
          <a:lstStyle/>
          <a:p>
            <a:r>
              <a:rPr lang="en-US" dirty="0"/>
              <a:t>Slide Title, Arial Bold 24pt</a:t>
            </a:r>
            <a:endParaRPr lang="en-GB" dirty="0"/>
          </a:p>
        </p:txBody>
      </p:sp>
      <p:sp>
        <p:nvSpPr>
          <p:cNvPr id="5" name="Content Placeholder 2"/>
          <p:cNvSpPr>
            <a:spLocks noGrp="1"/>
          </p:cNvSpPr>
          <p:nvPr>
            <p:ph sz="quarter" idx="15" hasCustomPrompt="1"/>
          </p:nvPr>
        </p:nvSpPr>
        <p:spPr>
          <a:xfrm>
            <a:off x="408000" y="1412776"/>
            <a:ext cx="11376000" cy="4968552"/>
          </a:xfrm>
          <a:prstGeom prst="rect">
            <a:avLst/>
          </a:prstGeom>
          <a:noFill/>
          <a:ln>
            <a:noFill/>
          </a:ln>
        </p:spPr>
        <p:txBody>
          <a:bodyPr numCol="1"/>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dirty="0"/>
              <a:t>Image/media area</a:t>
            </a:r>
            <a:endParaRPr lang="en-GB" dirty="0"/>
          </a:p>
        </p:txBody>
      </p:sp>
    </p:spTree>
    <p:extLst>
      <p:ext uri="{BB962C8B-B14F-4D97-AF65-F5344CB8AC3E}">
        <p14:creationId xmlns:p14="http://schemas.microsoft.com/office/powerpoint/2010/main" val="1152230842"/>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userDrawn="1">
  <p:cSld name="1_Title, Sub, Body copy, Image">
    <p:spTree>
      <p:nvGrpSpPr>
        <p:cNvPr id="1" name=""/>
        <p:cNvGrpSpPr/>
        <p:nvPr/>
      </p:nvGrpSpPr>
      <p:grpSpPr>
        <a:xfrm>
          <a:off x="0" y="0"/>
          <a:ext cx="0" cy="0"/>
          <a:chOff x="0" y="0"/>
          <a:chExt cx="0" cy="0"/>
        </a:xfrm>
      </p:grpSpPr>
      <p:sp>
        <p:nvSpPr>
          <p:cNvPr id="7" name="Title Placeholder 1"/>
          <p:cNvSpPr>
            <a:spLocks noGrp="1"/>
          </p:cNvSpPr>
          <p:nvPr>
            <p:ph type="title" hasCustomPrompt="1"/>
          </p:nvPr>
        </p:nvSpPr>
        <p:spPr>
          <a:xfrm>
            <a:off x="1871531" y="403200"/>
            <a:ext cx="9911269" cy="864000"/>
          </a:xfrm>
          <a:prstGeom prst="rect">
            <a:avLst/>
          </a:prstGeom>
        </p:spPr>
        <p:txBody>
          <a:bodyPr vert="horz" lIns="91440" tIns="45720" rIns="91440" bIns="45720" rtlCol="0" anchor="ctr">
            <a:normAutofit/>
          </a:bodyPr>
          <a:lstStyle/>
          <a:p>
            <a:r>
              <a:rPr lang="en-US" dirty="0"/>
              <a:t>Slide Title, Arial Bold 24pt</a:t>
            </a:r>
            <a:endParaRPr lang="en-GB" dirty="0"/>
          </a:p>
        </p:txBody>
      </p:sp>
      <p:sp>
        <p:nvSpPr>
          <p:cNvPr id="8" name="Content Placeholder 2"/>
          <p:cNvSpPr>
            <a:spLocks noGrp="1"/>
          </p:cNvSpPr>
          <p:nvPr>
            <p:ph sz="quarter" idx="15"/>
          </p:nvPr>
        </p:nvSpPr>
        <p:spPr>
          <a:xfrm>
            <a:off x="408000" y="2348880"/>
            <a:ext cx="6696000" cy="4032448"/>
          </a:xfrm>
          <a:prstGeom prst="rect">
            <a:avLst/>
          </a:prstGeom>
          <a:noFill/>
          <a:ln>
            <a:noFill/>
          </a:ln>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Content Placeholder 2"/>
          <p:cNvSpPr>
            <a:spLocks noGrp="1"/>
          </p:cNvSpPr>
          <p:nvPr>
            <p:ph sz="quarter" idx="17" hasCustomPrompt="1"/>
          </p:nvPr>
        </p:nvSpPr>
        <p:spPr>
          <a:xfrm>
            <a:off x="7248525" y="1412777"/>
            <a:ext cx="4535488" cy="4968551"/>
          </a:xfrm>
          <a:prstGeom prst="rect">
            <a:avLst/>
          </a:prstGeom>
        </p:spPr>
        <p:txBody>
          <a:bodyPr/>
          <a:lstStyle>
            <a:lvl1pPr>
              <a:lnSpc>
                <a:spcPct val="100000"/>
              </a:lnSpc>
              <a:defRPr b="0" i="0">
                <a:latin typeface="Arial" charset="0"/>
                <a:ea typeface="Arial" charset="0"/>
                <a:cs typeface="Arial" charset="0"/>
              </a:defRPr>
            </a:lvl1pPr>
            <a:lvl2pPr>
              <a:defRPr b="0" i="0">
                <a:latin typeface="Arial" charset="0"/>
                <a:ea typeface="Arial" charset="0"/>
                <a:cs typeface="Arial" charset="0"/>
              </a:defRPr>
            </a:lvl2pPr>
            <a:lvl3pPr>
              <a:defRPr b="0" i="0">
                <a:latin typeface="Arial" charset="0"/>
                <a:ea typeface="Arial" charset="0"/>
                <a:cs typeface="Arial" charset="0"/>
              </a:defRPr>
            </a:lvl3pPr>
            <a:lvl4pPr>
              <a:defRPr b="0" i="0">
                <a:latin typeface="Arial" charset="0"/>
                <a:ea typeface="Arial" charset="0"/>
                <a:cs typeface="Arial" charset="0"/>
              </a:defRPr>
            </a:lvl4pPr>
            <a:lvl5pPr>
              <a:defRPr b="0" i="0">
                <a:latin typeface="Arial" charset="0"/>
                <a:ea typeface="Arial" charset="0"/>
                <a:cs typeface="Arial" charset="0"/>
              </a:defRPr>
            </a:lvl5pPr>
          </a:lstStyle>
          <a:p>
            <a:pPr lvl="0"/>
            <a:r>
              <a:rPr lang="en-US" dirty="0"/>
              <a:t>Image/media area</a:t>
            </a:r>
          </a:p>
        </p:txBody>
      </p:sp>
      <p:sp>
        <p:nvSpPr>
          <p:cNvPr id="9" name="Text Placeholder 2"/>
          <p:cNvSpPr>
            <a:spLocks noGrp="1"/>
          </p:cNvSpPr>
          <p:nvPr>
            <p:ph type="body" sz="quarter" idx="18" hasCustomPrompt="1"/>
          </p:nvPr>
        </p:nvSpPr>
        <p:spPr>
          <a:xfrm>
            <a:off x="408000" y="1412876"/>
            <a:ext cx="6696000" cy="792163"/>
          </a:xfrm>
          <a:prstGeom prst="rect">
            <a:avLst/>
          </a:prstGeom>
        </p:spPr>
        <p:txBody>
          <a:bodyPr anchor="ctr"/>
          <a:lstStyle>
            <a:lvl1pPr marL="0" indent="0">
              <a:lnSpc>
                <a:spcPct val="100000"/>
              </a:lnSpc>
              <a:buNone/>
              <a:defRPr sz="2200" b="1" baseline="0">
                <a:solidFill>
                  <a:srgbClr val="0099C4"/>
                </a:solidFill>
              </a:defRPr>
            </a:lvl1pPr>
            <a:lvl2pPr marL="342900" indent="0">
              <a:buNone/>
              <a:defRPr/>
            </a:lvl2pPr>
          </a:lstStyle>
          <a:p>
            <a:pPr lvl="0"/>
            <a:r>
              <a:rPr lang="en-GB" sz="2200" dirty="0"/>
              <a:t>Sub-header, Arial Bold 22pt</a:t>
            </a:r>
            <a:endParaRPr lang="en-GB" dirty="0"/>
          </a:p>
        </p:txBody>
      </p:sp>
    </p:spTree>
    <p:extLst>
      <p:ext uri="{BB962C8B-B14F-4D97-AF65-F5344CB8AC3E}">
        <p14:creationId xmlns:p14="http://schemas.microsoft.com/office/powerpoint/2010/main" val="3368350937"/>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userDrawn="1">
  <p:cSld name="2_Title and Content">
    <p:bg>
      <p:bgRef idx="1001">
        <a:schemeClr val="bg1"/>
      </p:bgRef>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389FF86-434E-074B-93FF-07D2FC0362B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795642" y="912042"/>
            <a:ext cx="2396358" cy="681809"/>
          </a:xfrm>
          <a:prstGeom prst="rect">
            <a:avLst/>
          </a:prstGeom>
        </p:spPr>
      </p:pic>
      <p:sp>
        <p:nvSpPr>
          <p:cNvPr id="8" name="Text Placeholder 7">
            <a:extLst>
              <a:ext uri="{FF2B5EF4-FFF2-40B4-BE49-F238E27FC236}">
                <a16:creationId xmlns:a16="http://schemas.microsoft.com/office/drawing/2014/main" id="{C72A0A8D-674A-4202-8AAC-02D4DF51A2B4}"/>
              </a:ext>
            </a:extLst>
          </p:cNvPr>
          <p:cNvSpPr>
            <a:spLocks noGrp="1"/>
          </p:cNvSpPr>
          <p:nvPr>
            <p:ph type="body" sz="quarter" idx="10"/>
          </p:nvPr>
        </p:nvSpPr>
        <p:spPr>
          <a:xfrm>
            <a:off x="1519941" y="2349139"/>
            <a:ext cx="5392738" cy="4114923"/>
          </a:xfrm>
          <a:prstGeom prst="rect">
            <a:avLst/>
          </a:prstGeom>
        </p:spPr>
        <p:txBody>
          <a:bodyPr/>
          <a:lstStyle>
            <a:lvl1pPr>
              <a:defRPr sz="3000">
                <a:solidFill>
                  <a:schemeClr val="tx1">
                    <a:lumMod val="75000"/>
                    <a:lumOff val="25000"/>
                  </a:schemeClr>
                </a:solidFill>
                <a:latin typeface="Arial" panose="020B0604020202020204" pitchFamily="34" charset="0"/>
                <a:ea typeface="Arial" panose="020B0604020202020204" pitchFamily="34" charset="0"/>
                <a:cs typeface="Arial" panose="020B0604020202020204" pitchFamily="34" charset="0"/>
              </a:defRPr>
            </a:lvl1pPr>
            <a:lvl2pPr>
              <a:defRPr sz="2600">
                <a:solidFill>
                  <a:schemeClr val="tx1">
                    <a:lumMod val="75000"/>
                    <a:lumOff val="25000"/>
                  </a:schemeClr>
                </a:solidFill>
                <a:latin typeface="Arial" panose="020B0604020202020204" pitchFamily="34" charset="0"/>
                <a:ea typeface="Arial" panose="020B0604020202020204" pitchFamily="34" charset="0"/>
                <a:cs typeface="Arial" panose="020B0604020202020204" pitchFamily="34" charset="0"/>
              </a:defRPr>
            </a:lvl2pPr>
            <a:lvl3pPr>
              <a:defRPr sz="2200">
                <a:solidFill>
                  <a:schemeClr val="tx1">
                    <a:lumMod val="75000"/>
                    <a:lumOff val="25000"/>
                  </a:schemeClr>
                </a:solidFill>
                <a:latin typeface="Arial" panose="020B0604020202020204" pitchFamily="34" charset="0"/>
                <a:ea typeface="Arial" panose="020B0604020202020204" pitchFamily="34" charset="0"/>
                <a:cs typeface="Arial" panose="020B0604020202020204" pitchFamily="34" charset="0"/>
              </a:defRPr>
            </a:lvl3pPr>
            <a:lvl4pPr>
              <a:defRPr sz="2000">
                <a:solidFill>
                  <a:schemeClr val="tx1">
                    <a:lumMod val="75000"/>
                    <a:lumOff val="25000"/>
                  </a:schemeClr>
                </a:solidFill>
                <a:latin typeface="Arial" panose="020B0604020202020204" pitchFamily="34" charset="0"/>
                <a:ea typeface="Arial" panose="020B0604020202020204" pitchFamily="34" charset="0"/>
                <a:cs typeface="Arial" panose="020B0604020202020204" pitchFamily="34" charset="0"/>
              </a:defRPr>
            </a:lvl4pPr>
            <a:lvl5pPr>
              <a:defRPr sz="2000">
                <a:solidFill>
                  <a:schemeClr val="tx1">
                    <a:lumMod val="75000"/>
                    <a:lumOff val="25000"/>
                  </a:schemeClr>
                </a:solidFill>
                <a:latin typeface="Arial" panose="020B0604020202020204" pitchFamily="34" charset="0"/>
                <a:ea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 name="Text Placeholder 2">
            <a:extLst>
              <a:ext uri="{FF2B5EF4-FFF2-40B4-BE49-F238E27FC236}">
                <a16:creationId xmlns:a16="http://schemas.microsoft.com/office/drawing/2014/main" id="{1388823A-8D17-467C-8D44-4DEBC2F18922}"/>
              </a:ext>
            </a:extLst>
          </p:cNvPr>
          <p:cNvSpPr>
            <a:spLocks noGrp="1"/>
          </p:cNvSpPr>
          <p:nvPr>
            <p:ph type="body" sz="quarter" idx="11" hasCustomPrompt="1"/>
          </p:nvPr>
        </p:nvSpPr>
        <p:spPr>
          <a:xfrm>
            <a:off x="1519941" y="1252947"/>
            <a:ext cx="5781900" cy="1096192"/>
          </a:xfrm>
          <a:prstGeom prst="rect">
            <a:avLst/>
          </a:prstGeom>
        </p:spPr>
        <p:txBody>
          <a:bodyPr anchor="ctr"/>
          <a:lstStyle>
            <a:lvl1pPr marL="0" indent="0">
              <a:buNone/>
              <a:defRPr sz="4000" b="1" i="0">
                <a:solidFill>
                  <a:srgbClr val="C00000"/>
                </a:solidFill>
                <a:latin typeface="Arial" panose="020B0604020202020204" pitchFamily="34" charset="0"/>
                <a:cs typeface="Arial" panose="020B0604020202020204" pitchFamily="34" charset="0"/>
              </a:defRPr>
            </a:lvl1pPr>
          </a:lstStyle>
          <a:p>
            <a:pPr lvl="0"/>
            <a:r>
              <a:rPr lang="en-GB" dirty="0"/>
              <a:t>Title here</a:t>
            </a:r>
          </a:p>
        </p:txBody>
      </p:sp>
      <p:pic>
        <p:nvPicPr>
          <p:cNvPr id="2" name="Picture 1">
            <a:extLst>
              <a:ext uri="{FF2B5EF4-FFF2-40B4-BE49-F238E27FC236}">
                <a16:creationId xmlns:a16="http://schemas.microsoft.com/office/drawing/2014/main" id="{24ACDF25-3CCC-7848-B0F7-690DC00F82B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1446575"/>
            <a:ext cx="1292992" cy="686902"/>
          </a:xfrm>
          <a:prstGeom prst="rect">
            <a:avLst/>
          </a:prstGeom>
        </p:spPr>
      </p:pic>
      <p:pic>
        <p:nvPicPr>
          <p:cNvPr id="4" name="Picture 3">
            <a:extLst>
              <a:ext uri="{FF2B5EF4-FFF2-40B4-BE49-F238E27FC236}">
                <a16:creationId xmlns:a16="http://schemas.microsoft.com/office/drawing/2014/main" id="{4ED6B2E4-4096-C240-B631-175CD778A58E}"/>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626716" y="215912"/>
            <a:ext cx="9261079" cy="6361869"/>
          </a:xfrm>
          <a:prstGeom prst="rect">
            <a:avLst/>
          </a:prstGeom>
        </p:spPr>
      </p:pic>
      <p:pic>
        <p:nvPicPr>
          <p:cNvPr id="15" name="Picture 14">
            <a:extLst>
              <a:ext uri="{FF2B5EF4-FFF2-40B4-BE49-F238E27FC236}">
                <a16:creationId xmlns:a16="http://schemas.microsoft.com/office/drawing/2014/main" id="{A492DC5E-05F4-3C44-A9C6-DF6BF5F006F6}"/>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535942" y="6208490"/>
            <a:ext cx="1616220" cy="471816"/>
          </a:xfrm>
          <a:prstGeom prst="rect">
            <a:avLst/>
          </a:prstGeom>
        </p:spPr>
      </p:pic>
    </p:spTree>
    <p:extLst>
      <p:ext uri="{BB962C8B-B14F-4D97-AF65-F5344CB8AC3E}">
        <p14:creationId xmlns:p14="http://schemas.microsoft.com/office/powerpoint/2010/main" val="1670637550"/>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ubtitle, Body copy">
    <p:spTree>
      <p:nvGrpSpPr>
        <p:cNvPr id="1" name=""/>
        <p:cNvGrpSpPr/>
        <p:nvPr/>
      </p:nvGrpSpPr>
      <p:grpSpPr>
        <a:xfrm>
          <a:off x="0" y="0"/>
          <a:ext cx="0" cy="0"/>
          <a:chOff x="0" y="0"/>
          <a:chExt cx="0" cy="0"/>
        </a:xfrm>
      </p:grpSpPr>
      <p:sp>
        <p:nvSpPr>
          <p:cNvPr id="5" name="Text Placeholder 8"/>
          <p:cNvSpPr>
            <a:spLocks noGrp="1"/>
          </p:cNvSpPr>
          <p:nvPr>
            <p:ph type="body" sz="quarter" idx="11" hasCustomPrompt="1"/>
          </p:nvPr>
        </p:nvSpPr>
        <p:spPr>
          <a:xfrm>
            <a:off x="407368" y="1412776"/>
            <a:ext cx="11377264" cy="792088"/>
          </a:xfrm>
          <a:prstGeom prst="rect">
            <a:avLst/>
          </a:prstGeom>
        </p:spPr>
        <p:txBody>
          <a:bodyPr anchor="ctr" anchorCtr="0">
            <a:normAutofit/>
          </a:bodyPr>
          <a:lstStyle>
            <a:lvl1pPr marL="0" indent="0">
              <a:buNone/>
              <a:defRPr sz="2200" b="1">
                <a:solidFill>
                  <a:srgbClr val="633E88"/>
                </a:solidFill>
                <a:latin typeface="Arial" charset="0"/>
                <a:ea typeface="Arial" charset="0"/>
                <a:cs typeface="Arial" charset="0"/>
              </a:defRPr>
            </a:lvl1pPr>
          </a:lstStyle>
          <a:p>
            <a:pPr lvl="0"/>
            <a:r>
              <a:rPr lang="en-GB" dirty="0"/>
              <a:t>Sub-header, Arial Bold 22pt</a:t>
            </a:r>
            <a:endParaRPr lang="en-US" dirty="0"/>
          </a:p>
        </p:txBody>
      </p:sp>
      <p:sp>
        <p:nvSpPr>
          <p:cNvPr id="10" name="Text Placeholder 8"/>
          <p:cNvSpPr>
            <a:spLocks noGrp="1"/>
          </p:cNvSpPr>
          <p:nvPr>
            <p:ph type="body" sz="quarter" idx="14" hasCustomPrompt="1"/>
          </p:nvPr>
        </p:nvSpPr>
        <p:spPr>
          <a:xfrm>
            <a:off x="407368" y="2348881"/>
            <a:ext cx="11377264" cy="3960439"/>
          </a:xfrm>
          <a:prstGeom prst="rect">
            <a:avLst/>
          </a:prstGeom>
        </p:spPr>
        <p:txBody>
          <a:bodyPr anchor="t" anchorCtr="0">
            <a:normAutofit/>
          </a:bodyPr>
          <a:lstStyle>
            <a:lvl1pPr marL="342900" indent="-342900">
              <a:lnSpc>
                <a:spcPct val="100000"/>
              </a:lnSpc>
              <a:buFont typeface="Arial" panose="020B0604020202020204" pitchFamily="34" charset="0"/>
              <a:buChar char="•"/>
              <a:defRPr sz="2000" b="0">
                <a:solidFill>
                  <a:schemeClr val="tx1"/>
                </a:solidFill>
                <a:latin typeface="Arial" charset="0"/>
                <a:ea typeface="Arial" charset="0"/>
                <a:cs typeface="Arial" charset="0"/>
              </a:defRPr>
            </a:lvl1pPr>
            <a:lvl2pPr>
              <a:lnSpc>
                <a:spcPct val="100000"/>
              </a:lnSpc>
              <a:defRPr sz="2000" b="0" i="0">
                <a:latin typeface="Arial" charset="0"/>
                <a:ea typeface="Arial" charset="0"/>
                <a:cs typeface="Arial" charset="0"/>
              </a:defRPr>
            </a:lvl2pPr>
            <a:lvl3pPr>
              <a:lnSpc>
                <a:spcPct val="100000"/>
              </a:lnSpc>
              <a:defRPr sz="2000" b="0" i="0">
                <a:latin typeface="Arial" charset="0"/>
                <a:ea typeface="Arial" charset="0"/>
                <a:cs typeface="Arial" charset="0"/>
              </a:defRPr>
            </a:lvl3pPr>
            <a:lvl4pPr>
              <a:lnSpc>
                <a:spcPct val="100000"/>
              </a:lnSpc>
              <a:defRPr sz="2000" b="0" i="0">
                <a:latin typeface="Arial" charset="0"/>
                <a:ea typeface="Arial" charset="0"/>
                <a:cs typeface="Arial" charset="0"/>
              </a:defRPr>
            </a:lvl4pPr>
            <a:lvl5pPr>
              <a:lnSpc>
                <a:spcPct val="100000"/>
              </a:lnSpc>
              <a:defRPr sz="2000" b="0" i="0">
                <a:latin typeface="Arial" charset="0"/>
                <a:ea typeface="Arial" charset="0"/>
                <a:cs typeface="Arial" charset="0"/>
              </a:defRPr>
            </a:lvl5pPr>
          </a:lstStyle>
          <a:p>
            <a:pPr lvl="0"/>
            <a:r>
              <a:rPr lang="en-US" dirty="0"/>
              <a:t>Body copy, Arial 20pt minimum</a:t>
            </a:r>
          </a:p>
          <a:p>
            <a:pPr lvl="0"/>
            <a:r>
              <a:rPr lang="en-US" dirty="0"/>
              <a:t>Bullet points should always be round</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a:extLst>
              <a:ext uri="{FF2B5EF4-FFF2-40B4-BE49-F238E27FC236}">
                <a16:creationId xmlns:a16="http://schemas.microsoft.com/office/drawing/2014/main" id="{43C5955C-285E-1E49-94FA-A19723F5BB44}"/>
              </a:ext>
            </a:extLst>
          </p:cNvPr>
          <p:cNvSpPr>
            <a:spLocks noGrp="1"/>
          </p:cNvSpPr>
          <p:nvPr>
            <p:ph type="title" hasCustomPrompt="1"/>
          </p:nvPr>
        </p:nvSpPr>
        <p:spPr/>
        <p:txBody>
          <a:bodyPr/>
          <a:lstStyle/>
          <a:p>
            <a:pPr lvl="0"/>
            <a:r>
              <a:rPr lang="en-US" dirty="0"/>
              <a:t>Slide Title, Arial Bold 28pt</a:t>
            </a:r>
            <a:endParaRPr lang="en-GB" dirty="0"/>
          </a:p>
        </p:txBody>
      </p:sp>
    </p:spTree>
    <p:extLst>
      <p:ext uri="{BB962C8B-B14F-4D97-AF65-F5344CB8AC3E}">
        <p14:creationId xmlns:p14="http://schemas.microsoft.com/office/powerpoint/2010/main" val="3829525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Slide Number Placeholder 6"/>
          <p:cNvSpPr>
            <a:spLocks noGrp="1"/>
          </p:cNvSpPr>
          <p:nvPr>
            <p:ph type="sldNum" sz="quarter" idx="10"/>
          </p:nvPr>
        </p:nvSpPr>
        <p:spPr/>
        <p:txBody>
          <a:bodyPr/>
          <a:lstStyle>
            <a:lvl1pPr>
              <a:defRPr/>
            </a:lvl1pPr>
          </a:lstStyle>
          <a:p>
            <a:pPr>
              <a:defRPr/>
            </a:pPr>
            <a:fld id="{E30DF49B-2409-48F8-96FA-C4C2F7B8720C}" type="slidenum">
              <a:rPr lang="en-GB"/>
              <a:pPr>
                <a:defRPr/>
              </a:pPr>
              <a:t>‹#›</a:t>
            </a:fld>
            <a:endParaRPr lang="en-GB" dirty="0"/>
          </a:p>
        </p:txBody>
      </p:sp>
      <p:sp>
        <p:nvSpPr>
          <p:cNvPr id="5" name="Date Placeholder 7"/>
          <p:cNvSpPr>
            <a:spLocks noGrp="1"/>
          </p:cNvSpPr>
          <p:nvPr>
            <p:ph type="dt" sz="half" idx="11"/>
          </p:nvPr>
        </p:nvSpPr>
        <p:spPr/>
        <p:txBody>
          <a:bodyPr/>
          <a:lstStyle>
            <a:lvl1pPr>
              <a:defRPr/>
            </a:lvl1pPr>
          </a:lstStyle>
          <a:p>
            <a:pPr>
              <a:defRPr/>
            </a:pPr>
            <a:endParaRPr lang="en-GB"/>
          </a:p>
        </p:txBody>
      </p:sp>
      <p:sp>
        <p:nvSpPr>
          <p:cNvPr id="6" name="Footer Placeholder 8"/>
          <p:cNvSpPr>
            <a:spLocks noGrp="1"/>
          </p:cNvSpPr>
          <p:nvPr>
            <p:ph type="ftr" sz="quarter" idx="12"/>
          </p:nvPr>
        </p:nvSpPr>
        <p:spPr/>
        <p:txBody>
          <a:bodyPr/>
          <a:lstStyle>
            <a:lvl1pPr>
              <a:defRPr/>
            </a:lvl1pPr>
          </a:lstStyle>
          <a:p>
            <a:pPr>
              <a:defRPr/>
            </a:pPr>
            <a:endParaRPr/>
          </a:p>
        </p:txBody>
      </p:sp>
    </p:spTree>
    <p:extLst>
      <p:ext uri="{BB962C8B-B14F-4D97-AF65-F5344CB8AC3E}">
        <p14:creationId xmlns:p14="http://schemas.microsoft.com/office/powerpoint/2010/main" val="31166444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27605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Title, Sub, Body copy, Image">
    <p:spTree>
      <p:nvGrpSpPr>
        <p:cNvPr id="1" name=""/>
        <p:cNvGrpSpPr/>
        <p:nvPr/>
      </p:nvGrpSpPr>
      <p:grpSpPr>
        <a:xfrm>
          <a:off x="0" y="0"/>
          <a:ext cx="0" cy="0"/>
          <a:chOff x="0" y="0"/>
          <a:chExt cx="0" cy="0"/>
        </a:xfrm>
      </p:grpSpPr>
      <p:sp>
        <p:nvSpPr>
          <p:cNvPr id="7" name="Title Placeholder 1"/>
          <p:cNvSpPr>
            <a:spLocks noGrp="1"/>
          </p:cNvSpPr>
          <p:nvPr>
            <p:ph type="title" hasCustomPrompt="1"/>
          </p:nvPr>
        </p:nvSpPr>
        <p:spPr>
          <a:xfrm>
            <a:off x="1871531" y="403200"/>
            <a:ext cx="9911269" cy="864000"/>
          </a:xfrm>
          <a:prstGeom prst="rect">
            <a:avLst/>
          </a:prstGeom>
        </p:spPr>
        <p:txBody>
          <a:bodyPr vert="horz" lIns="91440" tIns="45720" rIns="91440" bIns="45720" rtlCol="0" anchor="ctr">
            <a:normAutofit/>
          </a:bodyPr>
          <a:lstStyle/>
          <a:p>
            <a:r>
              <a:rPr lang="en-US" dirty="0"/>
              <a:t>Slide Title, Arial Bold 24pt</a:t>
            </a:r>
            <a:endParaRPr lang="en-GB" dirty="0"/>
          </a:p>
        </p:txBody>
      </p:sp>
      <p:sp>
        <p:nvSpPr>
          <p:cNvPr id="8" name="Content Placeholder 2"/>
          <p:cNvSpPr>
            <a:spLocks noGrp="1"/>
          </p:cNvSpPr>
          <p:nvPr>
            <p:ph sz="quarter" idx="15"/>
          </p:nvPr>
        </p:nvSpPr>
        <p:spPr>
          <a:xfrm>
            <a:off x="408000" y="2348880"/>
            <a:ext cx="6696000" cy="4032448"/>
          </a:xfrm>
          <a:prstGeom prst="rect">
            <a:avLst/>
          </a:prstGeom>
          <a:noFill/>
          <a:ln>
            <a:noFill/>
          </a:ln>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Content Placeholder 2"/>
          <p:cNvSpPr>
            <a:spLocks noGrp="1"/>
          </p:cNvSpPr>
          <p:nvPr>
            <p:ph sz="quarter" idx="17" hasCustomPrompt="1"/>
          </p:nvPr>
        </p:nvSpPr>
        <p:spPr>
          <a:xfrm>
            <a:off x="7248525" y="1412777"/>
            <a:ext cx="4535488" cy="4968551"/>
          </a:xfrm>
          <a:prstGeom prst="rect">
            <a:avLst/>
          </a:prstGeom>
        </p:spPr>
        <p:txBody>
          <a:bodyPr/>
          <a:lstStyle>
            <a:lvl1pPr>
              <a:lnSpc>
                <a:spcPct val="100000"/>
              </a:lnSpc>
              <a:defRPr b="0" i="0">
                <a:latin typeface="Arial" charset="0"/>
                <a:ea typeface="Arial" charset="0"/>
                <a:cs typeface="Arial" charset="0"/>
              </a:defRPr>
            </a:lvl1pPr>
            <a:lvl2pPr>
              <a:defRPr b="0" i="0">
                <a:latin typeface="Arial" charset="0"/>
                <a:ea typeface="Arial" charset="0"/>
                <a:cs typeface="Arial" charset="0"/>
              </a:defRPr>
            </a:lvl2pPr>
            <a:lvl3pPr>
              <a:defRPr b="0" i="0">
                <a:latin typeface="Arial" charset="0"/>
                <a:ea typeface="Arial" charset="0"/>
                <a:cs typeface="Arial" charset="0"/>
              </a:defRPr>
            </a:lvl3pPr>
            <a:lvl4pPr>
              <a:defRPr b="0" i="0">
                <a:latin typeface="Arial" charset="0"/>
                <a:ea typeface="Arial" charset="0"/>
                <a:cs typeface="Arial" charset="0"/>
              </a:defRPr>
            </a:lvl4pPr>
            <a:lvl5pPr>
              <a:defRPr b="0" i="0">
                <a:latin typeface="Arial" charset="0"/>
                <a:ea typeface="Arial" charset="0"/>
                <a:cs typeface="Arial" charset="0"/>
              </a:defRPr>
            </a:lvl5pPr>
          </a:lstStyle>
          <a:p>
            <a:pPr lvl="0"/>
            <a:r>
              <a:rPr lang="en-US" dirty="0"/>
              <a:t>Image/media area</a:t>
            </a:r>
          </a:p>
        </p:txBody>
      </p:sp>
      <p:sp>
        <p:nvSpPr>
          <p:cNvPr id="9" name="Text Placeholder 2"/>
          <p:cNvSpPr>
            <a:spLocks noGrp="1"/>
          </p:cNvSpPr>
          <p:nvPr>
            <p:ph type="body" sz="quarter" idx="18" hasCustomPrompt="1"/>
          </p:nvPr>
        </p:nvSpPr>
        <p:spPr>
          <a:xfrm>
            <a:off x="408000" y="1412876"/>
            <a:ext cx="6696000" cy="792163"/>
          </a:xfrm>
          <a:prstGeom prst="rect">
            <a:avLst/>
          </a:prstGeom>
        </p:spPr>
        <p:txBody>
          <a:bodyPr anchor="ctr"/>
          <a:lstStyle>
            <a:lvl1pPr marL="0" indent="0">
              <a:lnSpc>
                <a:spcPct val="100000"/>
              </a:lnSpc>
              <a:buNone/>
              <a:defRPr sz="2200" b="1" baseline="0">
                <a:solidFill>
                  <a:srgbClr val="0099C4"/>
                </a:solidFill>
              </a:defRPr>
            </a:lvl1pPr>
            <a:lvl2pPr marL="342900" indent="0">
              <a:buNone/>
              <a:defRPr/>
            </a:lvl2pPr>
          </a:lstStyle>
          <a:p>
            <a:pPr lvl="0"/>
            <a:r>
              <a:rPr lang="en-GB" sz="2200" dirty="0"/>
              <a:t>Sub-header, Arial Bold 22pt</a:t>
            </a:r>
            <a:endParaRPr lang="en-GB" dirty="0"/>
          </a:p>
        </p:txBody>
      </p:sp>
    </p:spTree>
    <p:extLst>
      <p:ext uri="{BB962C8B-B14F-4D97-AF65-F5344CB8AC3E}">
        <p14:creationId xmlns:p14="http://schemas.microsoft.com/office/powerpoint/2010/main" val="22410694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Intro slide, with copyright">
    <p:spTree>
      <p:nvGrpSpPr>
        <p:cNvPr id="1" name=""/>
        <p:cNvGrpSpPr/>
        <p:nvPr/>
      </p:nvGrpSpPr>
      <p:grpSpPr>
        <a:xfrm>
          <a:off x="0" y="0"/>
          <a:ext cx="0" cy="0"/>
          <a:chOff x="0" y="0"/>
          <a:chExt cx="0" cy="0"/>
        </a:xfrm>
      </p:grpSpPr>
      <p:sp>
        <p:nvSpPr>
          <p:cNvPr id="11" name="Text Placeholder 8"/>
          <p:cNvSpPr>
            <a:spLocks noGrp="1"/>
          </p:cNvSpPr>
          <p:nvPr>
            <p:ph type="body" sz="quarter" idx="11" hasCustomPrompt="1"/>
          </p:nvPr>
        </p:nvSpPr>
        <p:spPr>
          <a:xfrm>
            <a:off x="4871864" y="4005064"/>
            <a:ext cx="6264696" cy="792088"/>
          </a:xfrm>
          <a:prstGeom prst="rect">
            <a:avLst/>
          </a:prstGeom>
        </p:spPr>
        <p:txBody>
          <a:bodyPr anchor="ctr"/>
          <a:lstStyle>
            <a:lvl1pPr marL="0" indent="0">
              <a:buNone/>
              <a:defRPr sz="2200" b="1" i="0">
                <a:solidFill>
                  <a:srgbClr val="633E88"/>
                </a:solidFill>
                <a:latin typeface="Arial" charset="0"/>
                <a:ea typeface="Arial" charset="0"/>
                <a:cs typeface="Arial" charset="0"/>
              </a:defRPr>
            </a:lvl1pPr>
          </a:lstStyle>
          <a:p>
            <a:pPr lvl="0"/>
            <a:r>
              <a:rPr lang="en-GB" dirty="0"/>
              <a:t>Presenter’s Name and Title, Arial Bold 22pt</a:t>
            </a:r>
            <a:endParaRPr lang="en-US" dirty="0"/>
          </a:p>
        </p:txBody>
      </p:sp>
      <p:sp>
        <p:nvSpPr>
          <p:cNvPr id="13" name="Text Placeholder 8"/>
          <p:cNvSpPr>
            <a:spLocks noGrp="1"/>
          </p:cNvSpPr>
          <p:nvPr>
            <p:ph type="body" sz="quarter" idx="12" hasCustomPrompt="1"/>
          </p:nvPr>
        </p:nvSpPr>
        <p:spPr>
          <a:xfrm>
            <a:off x="4873469" y="4941168"/>
            <a:ext cx="6264696" cy="504056"/>
          </a:xfrm>
          <a:prstGeom prst="rect">
            <a:avLst/>
          </a:prstGeom>
        </p:spPr>
        <p:txBody>
          <a:bodyPr anchor="ctr"/>
          <a:lstStyle>
            <a:lvl1pPr marL="0" indent="0">
              <a:buNone/>
              <a:defRPr sz="2000" b="1" i="0">
                <a:solidFill>
                  <a:schemeClr val="tx1"/>
                </a:solidFill>
                <a:latin typeface="Arial" charset="0"/>
                <a:ea typeface="Arial" charset="0"/>
                <a:cs typeface="Arial" charset="0"/>
              </a:defRPr>
            </a:lvl1pPr>
          </a:lstStyle>
          <a:p>
            <a:pPr lvl="0"/>
            <a:r>
              <a:rPr lang="en-GB" dirty="0"/>
              <a:t>Date, Arial 20pt</a:t>
            </a:r>
            <a:endParaRPr lang="en-US" dirty="0"/>
          </a:p>
        </p:txBody>
      </p:sp>
      <p:sp>
        <p:nvSpPr>
          <p:cNvPr id="5" name="Text Placeholder 17"/>
          <p:cNvSpPr txBox="1">
            <a:spLocks/>
          </p:cNvSpPr>
          <p:nvPr userDrawn="1"/>
        </p:nvSpPr>
        <p:spPr>
          <a:xfrm>
            <a:off x="4871864" y="5661248"/>
            <a:ext cx="6264696" cy="504056"/>
          </a:xfrm>
          <a:prstGeom prst="rect">
            <a:avLst/>
          </a:prstGeom>
        </p:spPr>
        <p:txBody>
          <a:bodyPr anchor="ctr"/>
          <a:lstStyle>
            <a:lvl1pPr marL="0" indent="0" algn="l" defTabSz="914400" rtl="0" eaLnBrk="1" latinLnBrk="0" hangingPunct="1">
              <a:spcBef>
                <a:spcPct val="20000"/>
              </a:spcBef>
              <a:buClr>
                <a:srgbClr val="00B0F0"/>
              </a:buClr>
              <a:buFont typeface="Arial" panose="020B0604020202020204" pitchFamily="34" charset="0"/>
              <a:buNone/>
              <a:defRPr sz="2200" b="1" kern="1200" baseline="0">
                <a:solidFill>
                  <a:srgbClr val="091932"/>
                </a:solidFill>
                <a:latin typeface="Arial" panose="020B0604020202020204" pitchFamily="34" charset="0"/>
                <a:ea typeface="+mn-ea"/>
                <a:cs typeface="Arial" panose="020B0604020202020204" pitchFamily="34" charset="0"/>
              </a:defRPr>
            </a:lvl1pPr>
            <a:lvl2pPr marL="800100" indent="-342900" algn="l" defTabSz="914400" rtl="0" eaLnBrk="1" latinLnBrk="0" hangingPunct="1">
              <a:spcBef>
                <a:spcPct val="20000"/>
              </a:spcBef>
              <a:buClr>
                <a:srgbClr val="00B0F0"/>
              </a:buClr>
              <a:buFont typeface="Arial" charset="0"/>
              <a:buChar char="•"/>
              <a:defRPr sz="2000" kern="1200">
                <a:solidFill>
                  <a:srgbClr val="666666"/>
                </a:solidFill>
                <a:latin typeface="Arial" panose="020B0604020202020204" pitchFamily="34" charset="0"/>
                <a:ea typeface="+mn-ea"/>
                <a:cs typeface="Arial" panose="020B0604020202020204" pitchFamily="34" charset="0"/>
              </a:defRPr>
            </a:lvl2pPr>
            <a:lvl3pPr marL="1257300" indent="-342900" algn="l" defTabSz="914400" rtl="0" eaLnBrk="1" latinLnBrk="0" hangingPunct="1">
              <a:spcBef>
                <a:spcPct val="20000"/>
              </a:spcBef>
              <a:buClr>
                <a:srgbClr val="00B0F0"/>
              </a:buClr>
              <a:buFont typeface="Courier New" charset="0"/>
              <a:buChar char="o"/>
              <a:defRPr sz="2000" kern="1200">
                <a:solidFill>
                  <a:srgbClr val="666666"/>
                </a:solidFill>
                <a:latin typeface="Arial" panose="020B0604020202020204" pitchFamily="34" charset="0"/>
                <a:ea typeface="+mn-ea"/>
                <a:cs typeface="Arial" panose="020B0604020202020204" pitchFamily="34" charset="0"/>
              </a:defRPr>
            </a:lvl3pPr>
            <a:lvl4pPr marL="1714500" indent="-342900" algn="l" defTabSz="914400" rtl="0" eaLnBrk="1" latinLnBrk="0" hangingPunct="1">
              <a:spcBef>
                <a:spcPct val="20000"/>
              </a:spcBef>
              <a:buClr>
                <a:srgbClr val="00B0F0"/>
              </a:buClr>
              <a:buFont typeface="Wingdings" charset="2"/>
              <a:buChar char="§"/>
              <a:defRPr sz="2000" kern="1200">
                <a:solidFill>
                  <a:srgbClr val="666666"/>
                </a:solidFill>
                <a:latin typeface="Arial" panose="020B0604020202020204" pitchFamily="34" charset="0"/>
                <a:ea typeface="+mn-ea"/>
                <a:cs typeface="Arial" panose="020B0604020202020204" pitchFamily="34" charset="0"/>
              </a:defRPr>
            </a:lvl4pPr>
            <a:lvl5pPr marL="2171700" indent="-342900" algn="l" defTabSz="914400" rtl="0" eaLnBrk="1" latinLnBrk="0" hangingPunct="1">
              <a:spcBef>
                <a:spcPct val="20000"/>
              </a:spcBef>
              <a:buClr>
                <a:srgbClr val="00B0F0"/>
              </a:buClr>
              <a:buFont typeface=".HelveticaNeueDeskInterface-Regular" charset="0"/>
              <a:buChar char="-"/>
              <a:defRPr sz="2000" kern="1200">
                <a:solidFill>
                  <a:srgbClr val="666666"/>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GB" sz="2400" b="0" dirty="0" err="1"/>
              <a:t>www.cranfield.ac.uk</a:t>
            </a:r>
            <a:endParaRPr lang="en-GB" sz="2400" b="0" dirty="0"/>
          </a:p>
        </p:txBody>
      </p:sp>
      <p:sp>
        <p:nvSpPr>
          <p:cNvPr id="2" name="Rectangle 1"/>
          <p:cNvSpPr/>
          <p:nvPr userDrawn="1"/>
        </p:nvSpPr>
        <p:spPr>
          <a:xfrm>
            <a:off x="263352" y="188640"/>
            <a:ext cx="1296144" cy="1368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A9C27177-E4BE-2048-AF1F-2EA987317040}"/>
              </a:ext>
            </a:extLst>
          </p:cNvPr>
          <p:cNvSpPr>
            <a:spLocks noGrp="1"/>
          </p:cNvSpPr>
          <p:nvPr>
            <p:ph type="title" hasCustomPrompt="1"/>
          </p:nvPr>
        </p:nvSpPr>
        <p:spPr>
          <a:xfrm>
            <a:off x="4871864" y="1700460"/>
            <a:ext cx="6264696" cy="2160588"/>
          </a:xfrm>
        </p:spPr>
        <p:txBody>
          <a:bodyPr>
            <a:normAutofit/>
          </a:bodyPr>
          <a:lstStyle>
            <a:lvl1pPr>
              <a:defRPr sz="3200"/>
            </a:lvl1pPr>
          </a:lstStyle>
          <a:p>
            <a:pPr lvl="0"/>
            <a:r>
              <a:rPr lang="en-GB" dirty="0"/>
              <a:t>Presentation or Chapter Title, Arial Bold 32pt</a:t>
            </a:r>
            <a:endParaRPr lang="en-US" dirty="0"/>
          </a:p>
        </p:txBody>
      </p:sp>
      <p:pic>
        <p:nvPicPr>
          <p:cNvPr id="8" name="Picture 7">
            <a:extLst>
              <a:ext uri="{FF2B5EF4-FFF2-40B4-BE49-F238E27FC236}">
                <a16:creationId xmlns:a16="http://schemas.microsoft.com/office/drawing/2014/main" id="{9654C6E3-DFA6-6847-B72B-322B1139EB88}"/>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36000" y="1028112"/>
            <a:ext cx="3409000" cy="3409000"/>
          </a:xfrm>
          <a:prstGeom prst="rect">
            <a:avLst/>
          </a:prstGeom>
        </p:spPr>
      </p:pic>
    </p:spTree>
    <p:extLst>
      <p:ext uri="{BB962C8B-B14F-4D97-AF65-F5344CB8AC3E}">
        <p14:creationId xmlns:p14="http://schemas.microsoft.com/office/powerpoint/2010/main" val="7548937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ubtitle, Body copy, with copyright">
    <p:spTree>
      <p:nvGrpSpPr>
        <p:cNvPr id="1" name=""/>
        <p:cNvGrpSpPr/>
        <p:nvPr/>
      </p:nvGrpSpPr>
      <p:grpSpPr>
        <a:xfrm>
          <a:off x="0" y="0"/>
          <a:ext cx="0" cy="0"/>
          <a:chOff x="0" y="0"/>
          <a:chExt cx="0" cy="0"/>
        </a:xfrm>
      </p:grpSpPr>
      <p:sp>
        <p:nvSpPr>
          <p:cNvPr id="19" name="TextBox 18"/>
          <p:cNvSpPr txBox="1"/>
          <p:nvPr userDrawn="1"/>
        </p:nvSpPr>
        <p:spPr>
          <a:xfrm>
            <a:off x="8904312" y="6414383"/>
            <a:ext cx="2880320" cy="338554"/>
          </a:xfrm>
          <a:prstGeom prst="rect">
            <a:avLst/>
          </a:prstGeom>
          <a:noFill/>
        </p:spPr>
        <p:txBody>
          <a:bodyPr wrap="square" rtlCol="0">
            <a:spAutoFit/>
          </a:bodyPr>
          <a:lstStyle/>
          <a:p>
            <a:pPr algn="r"/>
            <a:r>
              <a:rPr lang="en-US" sz="1600" dirty="0">
                <a:solidFill>
                  <a:schemeClr val="bg1"/>
                </a:solidFill>
                <a:latin typeface="Arial" charset="0"/>
                <a:ea typeface="Arial" charset="0"/>
                <a:cs typeface="Arial" charset="0"/>
              </a:rPr>
              <a:t>© </a:t>
            </a:r>
            <a:r>
              <a:rPr lang="en-US" sz="1600" dirty="0" err="1">
                <a:solidFill>
                  <a:schemeClr val="bg1"/>
                </a:solidFill>
                <a:latin typeface="Arial" charset="0"/>
                <a:ea typeface="Arial" charset="0"/>
                <a:cs typeface="Arial" charset="0"/>
              </a:rPr>
              <a:t>Cranfield</a:t>
            </a:r>
            <a:r>
              <a:rPr lang="en-US" sz="1600" dirty="0">
                <a:solidFill>
                  <a:schemeClr val="bg1"/>
                </a:solidFill>
                <a:latin typeface="Arial" charset="0"/>
                <a:ea typeface="Arial" charset="0"/>
                <a:cs typeface="Arial" charset="0"/>
              </a:rPr>
              <a:t> University</a:t>
            </a:r>
          </a:p>
        </p:txBody>
      </p:sp>
      <p:sp>
        <p:nvSpPr>
          <p:cNvPr id="9" name="Text Placeholder 8"/>
          <p:cNvSpPr>
            <a:spLocks noGrp="1"/>
          </p:cNvSpPr>
          <p:nvPr>
            <p:ph type="body" sz="quarter" idx="11" hasCustomPrompt="1"/>
          </p:nvPr>
        </p:nvSpPr>
        <p:spPr>
          <a:xfrm>
            <a:off x="407368" y="1412776"/>
            <a:ext cx="11377264" cy="792088"/>
          </a:xfrm>
          <a:prstGeom prst="rect">
            <a:avLst/>
          </a:prstGeom>
        </p:spPr>
        <p:txBody>
          <a:bodyPr anchor="ctr" anchorCtr="0">
            <a:normAutofit/>
          </a:bodyPr>
          <a:lstStyle>
            <a:lvl1pPr marL="0" indent="0">
              <a:buNone/>
              <a:defRPr sz="2200" b="1">
                <a:solidFill>
                  <a:srgbClr val="633E88"/>
                </a:solidFill>
                <a:latin typeface="Arial" charset="0"/>
                <a:ea typeface="Arial" charset="0"/>
                <a:cs typeface="Arial" charset="0"/>
              </a:defRPr>
            </a:lvl1pPr>
          </a:lstStyle>
          <a:p>
            <a:pPr lvl="0"/>
            <a:r>
              <a:rPr lang="en-GB" dirty="0"/>
              <a:t>Sub-header, Arial Bold 22pt</a:t>
            </a:r>
            <a:endParaRPr lang="en-US" dirty="0"/>
          </a:p>
        </p:txBody>
      </p:sp>
      <p:sp>
        <p:nvSpPr>
          <p:cNvPr id="13" name="Text Placeholder 8"/>
          <p:cNvSpPr>
            <a:spLocks noGrp="1"/>
          </p:cNvSpPr>
          <p:nvPr>
            <p:ph type="body" sz="quarter" idx="14" hasCustomPrompt="1"/>
          </p:nvPr>
        </p:nvSpPr>
        <p:spPr>
          <a:xfrm>
            <a:off x="407368" y="2348881"/>
            <a:ext cx="11377264" cy="3816000"/>
          </a:xfrm>
          <a:prstGeom prst="rect">
            <a:avLst/>
          </a:prstGeom>
        </p:spPr>
        <p:txBody>
          <a:bodyPr anchor="t" anchorCtr="0">
            <a:normAutofit/>
          </a:bodyPr>
          <a:lstStyle>
            <a:lvl1pPr marL="342900" indent="-342900">
              <a:lnSpc>
                <a:spcPct val="100000"/>
              </a:lnSpc>
              <a:buFont typeface="Arial" panose="020B0604020202020204" pitchFamily="34" charset="0"/>
              <a:buChar char="•"/>
              <a:defRPr sz="2000" b="0">
                <a:solidFill>
                  <a:schemeClr val="tx1"/>
                </a:solidFill>
                <a:latin typeface="Arial" charset="0"/>
                <a:ea typeface="Arial" charset="0"/>
                <a:cs typeface="Arial" charset="0"/>
              </a:defRPr>
            </a:lvl1pPr>
            <a:lvl2pPr>
              <a:lnSpc>
                <a:spcPct val="100000"/>
              </a:lnSpc>
              <a:defRPr sz="2000" b="0" i="0">
                <a:latin typeface="Arial" charset="0"/>
                <a:ea typeface="Arial" charset="0"/>
                <a:cs typeface="Arial" charset="0"/>
              </a:defRPr>
            </a:lvl2pPr>
            <a:lvl3pPr>
              <a:lnSpc>
                <a:spcPct val="100000"/>
              </a:lnSpc>
              <a:defRPr sz="2000" b="0" i="0">
                <a:latin typeface="Arial" charset="0"/>
                <a:ea typeface="Arial" charset="0"/>
                <a:cs typeface="Arial" charset="0"/>
              </a:defRPr>
            </a:lvl3pPr>
            <a:lvl4pPr>
              <a:lnSpc>
                <a:spcPct val="100000"/>
              </a:lnSpc>
              <a:defRPr sz="2000" b="0" i="0">
                <a:latin typeface="Arial" charset="0"/>
                <a:ea typeface="Arial" charset="0"/>
                <a:cs typeface="Arial" charset="0"/>
              </a:defRPr>
            </a:lvl4pPr>
            <a:lvl5pPr>
              <a:lnSpc>
                <a:spcPct val="100000"/>
              </a:lnSpc>
              <a:defRPr sz="2000" b="0" i="0">
                <a:latin typeface="Arial" charset="0"/>
                <a:ea typeface="Arial" charset="0"/>
                <a:cs typeface="Arial" charset="0"/>
              </a:defRPr>
            </a:lvl5pPr>
          </a:lstStyle>
          <a:p>
            <a:pPr lvl="0"/>
            <a:r>
              <a:rPr lang="en-US" dirty="0"/>
              <a:t>Body copy, Arial 20pt minimum</a:t>
            </a:r>
          </a:p>
          <a:p>
            <a:pPr lvl="0"/>
            <a:r>
              <a:rPr lang="en-US" dirty="0"/>
              <a:t>Bullet points should always be round</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a:extLst>
              <a:ext uri="{FF2B5EF4-FFF2-40B4-BE49-F238E27FC236}">
                <a16:creationId xmlns:a16="http://schemas.microsoft.com/office/drawing/2014/main" id="{FAEFB735-DD2D-6C43-8C92-723CF417ADDC}"/>
              </a:ext>
            </a:extLst>
          </p:cNvPr>
          <p:cNvSpPr>
            <a:spLocks noGrp="1"/>
          </p:cNvSpPr>
          <p:nvPr>
            <p:ph type="title" hasCustomPrompt="1"/>
          </p:nvPr>
        </p:nvSpPr>
        <p:spPr/>
        <p:txBody>
          <a:bodyPr/>
          <a:lstStyle/>
          <a:p>
            <a:pPr lvl="0"/>
            <a:r>
              <a:rPr lang="en-US" dirty="0"/>
              <a:t>Slide Title, Arial Bold 28pt</a:t>
            </a:r>
            <a:endParaRPr lang="en-GB" dirty="0"/>
          </a:p>
        </p:txBody>
      </p:sp>
    </p:spTree>
    <p:extLst>
      <p:ext uri="{BB962C8B-B14F-4D97-AF65-F5344CB8AC3E}">
        <p14:creationId xmlns:p14="http://schemas.microsoft.com/office/powerpoint/2010/main" val="97909435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ubtitle, Body copy, Image, with copyright">
    <p:spTree>
      <p:nvGrpSpPr>
        <p:cNvPr id="1" name=""/>
        <p:cNvGrpSpPr/>
        <p:nvPr/>
      </p:nvGrpSpPr>
      <p:grpSpPr>
        <a:xfrm>
          <a:off x="0" y="0"/>
          <a:ext cx="0" cy="0"/>
          <a:chOff x="0" y="0"/>
          <a:chExt cx="0" cy="0"/>
        </a:xfrm>
      </p:grpSpPr>
      <p:sp>
        <p:nvSpPr>
          <p:cNvPr id="9" name="Text Placeholder 8"/>
          <p:cNvSpPr>
            <a:spLocks noGrp="1"/>
          </p:cNvSpPr>
          <p:nvPr>
            <p:ph type="body" sz="quarter" idx="11" hasCustomPrompt="1"/>
          </p:nvPr>
        </p:nvSpPr>
        <p:spPr>
          <a:xfrm>
            <a:off x="407368" y="1412776"/>
            <a:ext cx="6696744" cy="792088"/>
          </a:xfrm>
          <a:prstGeom prst="rect">
            <a:avLst/>
          </a:prstGeom>
        </p:spPr>
        <p:txBody>
          <a:bodyPr anchor="ctr" anchorCtr="0">
            <a:normAutofit/>
          </a:bodyPr>
          <a:lstStyle>
            <a:lvl1pPr marL="0" indent="0">
              <a:buNone/>
              <a:defRPr sz="2200" b="1">
                <a:solidFill>
                  <a:srgbClr val="633E88"/>
                </a:solidFill>
                <a:latin typeface="Arial" charset="0"/>
                <a:ea typeface="Arial" charset="0"/>
                <a:cs typeface="Arial" charset="0"/>
              </a:defRPr>
            </a:lvl1pPr>
          </a:lstStyle>
          <a:p>
            <a:pPr lvl="0"/>
            <a:r>
              <a:rPr lang="en-GB" dirty="0"/>
              <a:t>Sub-header, Arial Bold 22pt</a:t>
            </a:r>
            <a:endParaRPr lang="en-US" dirty="0"/>
          </a:p>
        </p:txBody>
      </p:sp>
      <p:sp>
        <p:nvSpPr>
          <p:cNvPr id="13" name="Text Placeholder 8"/>
          <p:cNvSpPr>
            <a:spLocks noGrp="1"/>
          </p:cNvSpPr>
          <p:nvPr>
            <p:ph type="body" sz="quarter" idx="14" hasCustomPrompt="1"/>
          </p:nvPr>
        </p:nvSpPr>
        <p:spPr>
          <a:xfrm>
            <a:off x="407368" y="2348881"/>
            <a:ext cx="6696744" cy="3816000"/>
          </a:xfrm>
          <a:prstGeom prst="rect">
            <a:avLst/>
          </a:prstGeom>
        </p:spPr>
        <p:txBody>
          <a:bodyPr anchor="t" anchorCtr="0">
            <a:normAutofit/>
          </a:bodyPr>
          <a:lstStyle>
            <a:lvl1pPr marL="342900" indent="-342900">
              <a:lnSpc>
                <a:spcPct val="100000"/>
              </a:lnSpc>
              <a:buFont typeface="Arial" panose="020B0604020202020204" pitchFamily="34" charset="0"/>
              <a:buChar char="•"/>
              <a:defRPr sz="2000" b="0">
                <a:solidFill>
                  <a:schemeClr val="tx1"/>
                </a:solidFill>
                <a:latin typeface="Arial" charset="0"/>
                <a:ea typeface="Arial" charset="0"/>
                <a:cs typeface="Arial" charset="0"/>
              </a:defRPr>
            </a:lvl1pPr>
            <a:lvl2pPr>
              <a:lnSpc>
                <a:spcPct val="100000"/>
              </a:lnSpc>
              <a:defRPr sz="2000" b="0" i="0">
                <a:latin typeface="Arial" charset="0"/>
                <a:ea typeface="Arial" charset="0"/>
                <a:cs typeface="Arial" charset="0"/>
              </a:defRPr>
            </a:lvl2pPr>
            <a:lvl3pPr>
              <a:lnSpc>
                <a:spcPct val="100000"/>
              </a:lnSpc>
              <a:defRPr sz="2000" b="0" i="0">
                <a:latin typeface="Arial" charset="0"/>
                <a:ea typeface="Arial" charset="0"/>
                <a:cs typeface="Arial" charset="0"/>
              </a:defRPr>
            </a:lvl3pPr>
            <a:lvl4pPr>
              <a:lnSpc>
                <a:spcPct val="100000"/>
              </a:lnSpc>
              <a:defRPr sz="2000" b="0" i="0">
                <a:latin typeface="Arial" charset="0"/>
                <a:ea typeface="Arial" charset="0"/>
                <a:cs typeface="Arial" charset="0"/>
              </a:defRPr>
            </a:lvl4pPr>
            <a:lvl5pPr>
              <a:lnSpc>
                <a:spcPct val="100000"/>
              </a:lnSpc>
              <a:defRPr sz="2000" b="0" i="0">
                <a:latin typeface="Arial" charset="0"/>
                <a:ea typeface="Arial" charset="0"/>
                <a:cs typeface="Arial" charset="0"/>
              </a:defRPr>
            </a:lvl5pPr>
          </a:lstStyle>
          <a:p>
            <a:pPr lvl="0"/>
            <a:r>
              <a:rPr lang="en-US" dirty="0"/>
              <a:t>Body copy, Arial 20pt minimum</a:t>
            </a:r>
          </a:p>
          <a:p>
            <a:pPr lvl="0"/>
            <a:r>
              <a:rPr lang="en-US" dirty="0"/>
              <a:t>Bullet points should always be round</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Rectangle 10"/>
          <p:cNvSpPr/>
          <p:nvPr userDrawn="1"/>
        </p:nvSpPr>
        <p:spPr>
          <a:xfrm>
            <a:off x="0" y="6309320"/>
            <a:ext cx="12192000" cy="548680"/>
          </a:xfrm>
          <a:prstGeom prst="rect">
            <a:avLst/>
          </a:prstGeom>
          <a:solidFill>
            <a:srgbClr val="0C40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userDrawn="1"/>
        </p:nvSpPr>
        <p:spPr>
          <a:xfrm>
            <a:off x="8904312" y="6414383"/>
            <a:ext cx="2880320" cy="338554"/>
          </a:xfrm>
          <a:prstGeom prst="rect">
            <a:avLst/>
          </a:prstGeom>
          <a:noFill/>
        </p:spPr>
        <p:txBody>
          <a:bodyPr wrap="square" rtlCol="0">
            <a:spAutoFit/>
          </a:bodyPr>
          <a:lstStyle/>
          <a:p>
            <a:pPr algn="r"/>
            <a:r>
              <a:rPr lang="en-US" sz="1600" dirty="0">
                <a:solidFill>
                  <a:schemeClr val="bg1"/>
                </a:solidFill>
                <a:latin typeface="Arial" charset="0"/>
                <a:ea typeface="Arial" charset="0"/>
                <a:cs typeface="Arial" charset="0"/>
              </a:rPr>
              <a:t>© </a:t>
            </a:r>
            <a:r>
              <a:rPr lang="en-US" sz="1600" dirty="0" err="1">
                <a:solidFill>
                  <a:schemeClr val="bg1"/>
                </a:solidFill>
                <a:latin typeface="Arial" charset="0"/>
                <a:ea typeface="Arial" charset="0"/>
                <a:cs typeface="Arial" charset="0"/>
              </a:rPr>
              <a:t>Cranfield</a:t>
            </a:r>
            <a:r>
              <a:rPr lang="en-US" sz="1600" dirty="0">
                <a:solidFill>
                  <a:schemeClr val="bg1"/>
                </a:solidFill>
                <a:latin typeface="Arial" charset="0"/>
                <a:ea typeface="Arial" charset="0"/>
                <a:cs typeface="Arial" charset="0"/>
              </a:rPr>
              <a:t> University</a:t>
            </a:r>
          </a:p>
        </p:txBody>
      </p:sp>
      <p:sp>
        <p:nvSpPr>
          <p:cNvPr id="10" name="Content Placeholder 2"/>
          <p:cNvSpPr>
            <a:spLocks noGrp="1"/>
          </p:cNvSpPr>
          <p:nvPr>
            <p:ph sz="quarter" idx="17" hasCustomPrompt="1"/>
          </p:nvPr>
        </p:nvSpPr>
        <p:spPr>
          <a:xfrm>
            <a:off x="7248525" y="1412776"/>
            <a:ext cx="4535488" cy="4752105"/>
          </a:xfrm>
          <a:prstGeom prst="rect">
            <a:avLst/>
          </a:prstGeom>
        </p:spPr>
        <p:txBody>
          <a:bodyPr/>
          <a:lstStyle>
            <a:lvl1pPr>
              <a:defRPr b="0" i="0">
                <a:latin typeface="Arial" charset="0"/>
                <a:ea typeface="Arial" charset="0"/>
                <a:cs typeface="Arial" charset="0"/>
              </a:defRPr>
            </a:lvl1pPr>
            <a:lvl2pPr>
              <a:defRPr b="0" i="0">
                <a:latin typeface="Arial" charset="0"/>
                <a:ea typeface="Arial" charset="0"/>
                <a:cs typeface="Arial" charset="0"/>
              </a:defRPr>
            </a:lvl2pPr>
            <a:lvl3pPr>
              <a:defRPr b="0" i="0">
                <a:latin typeface="Arial" charset="0"/>
                <a:ea typeface="Arial" charset="0"/>
                <a:cs typeface="Arial" charset="0"/>
              </a:defRPr>
            </a:lvl3pPr>
            <a:lvl4pPr>
              <a:defRPr b="0" i="0">
                <a:latin typeface="Arial" charset="0"/>
                <a:ea typeface="Arial" charset="0"/>
                <a:cs typeface="Arial" charset="0"/>
              </a:defRPr>
            </a:lvl4pPr>
            <a:lvl5pPr>
              <a:defRPr b="0" i="0">
                <a:latin typeface="Arial" charset="0"/>
                <a:ea typeface="Arial" charset="0"/>
                <a:cs typeface="Arial" charset="0"/>
              </a:defRPr>
            </a:lvl5pPr>
          </a:lstStyle>
          <a:p>
            <a:pPr lvl="0"/>
            <a:r>
              <a:rPr lang="en-US" dirty="0"/>
              <a:t>Image/media area</a:t>
            </a:r>
          </a:p>
        </p:txBody>
      </p:sp>
      <p:sp>
        <p:nvSpPr>
          <p:cNvPr id="2" name="Title 1">
            <a:extLst>
              <a:ext uri="{FF2B5EF4-FFF2-40B4-BE49-F238E27FC236}">
                <a16:creationId xmlns:a16="http://schemas.microsoft.com/office/drawing/2014/main" id="{C235A020-0B8F-B142-977A-14DAC4F96DA4}"/>
              </a:ext>
            </a:extLst>
          </p:cNvPr>
          <p:cNvSpPr>
            <a:spLocks noGrp="1"/>
          </p:cNvSpPr>
          <p:nvPr>
            <p:ph type="title" hasCustomPrompt="1"/>
          </p:nvPr>
        </p:nvSpPr>
        <p:spPr/>
        <p:txBody>
          <a:bodyPr/>
          <a:lstStyle/>
          <a:p>
            <a:pPr lvl="0"/>
            <a:r>
              <a:rPr lang="en-US" dirty="0"/>
              <a:t>Slide Title, Arial Bold 28pt</a:t>
            </a:r>
            <a:endParaRPr lang="en-GB" dirty="0"/>
          </a:p>
        </p:txBody>
      </p:sp>
    </p:spTree>
    <p:extLst>
      <p:ext uri="{BB962C8B-B14F-4D97-AF65-F5344CB8AC3E}">
        <p14:creationId xmlns:p14="http://schemas.microsoft.com/office/powerpoint/2010/main" val="18166670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Body copy, Image, with copyright">
    <p:spTree>
      <p:nvGrpSpPr>
        <p:cNvPr id="1" name=""/>
        <p:cNvGrpSpPr/>
        <p:nvPr/>
      </p:nvGrpSpPr>
      <p:grpSpPr>
        <a:xfrm>
          <a:off x="0" y="0"/>
          <a:ext cx="0" cy="0"/>
          <a:chOff x="0" y="0"/>
          <a:chExt cx="0" cy="0"/>
        </a:xfrm>
      </p:grpSpPr>
      <p:sp>
        <p:nvSpPr>
          <p:cNvPr id="12" name="Text Placeholder 8"/>
          <p:cNvSpPr>
            <a:spLocks noGrp="1"/>
          </p:cNvSpPr>
          <p:nvPr>
            <p:ph type="body" sz="quarter" idx="14" hasCustomPrompt="1"/>
          </p:nvPr>
        </p:nvSpPr>
        <p:spPr>
          <a:xfrm>
            <a:off x="407368" y="1412776"/>
            <a:ext cx="6696744" cy="4752105"/>
          </a:xfrm>
          <a:prstGeom prst="rect">
            <a:avLst/>
          </a:prstGeom>
        </p:spPr>
        <p:txBody>
          <a:bodyPr anchor="t" anchorCtr="0">
            <a:normAutofit/>
          </a:bodyPr>
          <a:lstStyle>
            <a:lvl1pPr marL="342900" indent="-342900">
              <a:lnSpc>
                <a:spcPct val="100000"/>
              </a:lnSpc>
              <a:buFont typeface="Arial" panose="020B0604020202020204" pitchFamily="34" charset="0"/>
              <a:buChar char="•"/>
              <a:defRPr sz="2000" b="0">
                <a:solidFill>
                  <a:schemeClr val="tx1"/>
                </a:solidFill>
                <a:latin typeface="Arial" charset="0"/>
                <a:ea typeface="Arial" charset="0"/>
                <a:cs typeface="Arial" charset="0"/>
              </a:defRPr>
            </a:lvl1pPr>
            <a:lvl2pPr>
              <a:lnSpc>
                <a:spcPct val="100000"/>
              </a:lnSpc>
              <a:defRPr sz="2000" b="0" i="0">
                <a:latin typeface="Arial" charset="0"/>
                <a:ea typeface="Arial" charset="0"/>
                <a:cs typeface="Arial" charset="0"/>
              </a:defRPr>
            </a:lvl2pPr>
            <a:lvl3pPr>
              <a:lnSpc>
                <a:spcPct val="100000"/>
              </a:lnSpc>
              <a:defRPr sz="2000" b="0" i="0">
                <a:latin typeface="Arial" charset="0"/>
                <a:ea typeface="Arial" charset="0"/>
                <a:cs typeface="Arial" charset="0"/>
              </a:defRPr>
            </a:lvl3pPr>
            <a:lvl4pPr>
              <a:lnSpc>
                <a:spcPct val="100000"/>
              </a:lnSpc>
              <a:defRPr sz="2000" b="0" i="0">
                <a:latin typeface="Arial" charset="0"/>
                <a:ea typeface="Arial" charset="0"/>
                <a:cs typeface="Arial" charset="0"/>
              </a:defRPr>
            </a:lvl4pPr>
            <a:lvl5pPr>
              <a:lnSpc>
                <a:spcPct val="100000"/>
              </a:lnSpc>
              <a:defRPr sz="2000" b="0" i="0">
                <a:latin typeface="Arial" charset="0"/>
                <a:ea typeface="Arial" charset="0"/>
                <a:cs typeface="Arial" charset="0"/>
              </a:defRPr>
            </a:lvl5pPr>
          </a:lstStyle>
          <a:p>
            <a:pPr lvl="0"/>
            <a:r>
              <a:rPr lang="en-US" dirty="0"/>
              <a:t>Body copy, Arial 20pt minimum</a:t>
            </a:r>
          </a:p>
          <a:p>
            <a:pPr lvl="0"/>
            <a:r>
              <a:rPr lang="en-US" dirty="0"/>
              <a:t>Bullet points should always be round</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Rectangle 9"/>
          <p:cNvSpPr/>
          <p:nvPr userDrawn="1"/>
        </p:nvSpPr>
        <p:spPr>
          <a:xfrm>
            <a:off x="0" y="6309320"/>
            <a:ext cx="12192000" cy="548680"/>
          </a:xfrm>
          <a:prstGeom prst="rect">
            <a:avLst/>
          </a:prstGeom>
          <a:solidFill>
            <a:srgbClr val="0C40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userDrawn="1"/>
        </p:nvSpPr>
        <p:spPr>
          <a:xfrm>
            <a:off x="8904312" y="6414383"/>
            <a:ext cx="2880320" cy="338554"/>
          </a:xfrm>
          <a:prstGeom prst="rect">
            <a:avLst/>
          </a:prstGeom>
          <a:noFill/>
        </p:spPr>
        <p:txBody>
          <a:bodyPr wrap="square" rtlCol="0">
            <a:spAutoFit/>
          </a:bodyPr>
          <a:lstStyle/>
          <a:p>
            <a:pPr algn="r"/>
            <a:r>
              <a:rPr lang="en-US" sz="1600" dirty="0">
                <a:solidFill>
                  <a:schemeClr val="bg1"/>
                </a:solidFill>
                <a:latin typeface="Arial" charset="0"/>
                <a:ea typeface="Arial" charset="0"/>
                <a:cs typeface="Arial" charset="0"/>
              </a:rPr>
              <a:t>© </a:t>
            </a:r>
            <a:r>
              <a:rPr lang="en-US" sz="1600" dirty="0" err="1">
                <a:solidFill>
                  <a:schemeClr val="bg1"/>
                </a:solidFill>
                <a:latin typeface="Arial" charset="0"/>
                <a:ea typeface="Arial" charset="0"/>
                <a:cs typeface="Arial" charset="0"/>
              </a:rPr>
              <a:t>Cranfield</a:t>
            </a:r>
            <a:r>
              <a:rPr lang="en-US" sz="1600" dirty="0">
                <a:solidFill>
                  <a:schemeClr val="bg1"/>
                </a:solidFill>
                <a:latin typeface="Arial" charset="0"/>
                <a:ea typeface="Arial" charset="0"/>
                <a:cs typeface="Arial" charset="0"/>
              </a:rPr>
              <a:t> University</a:t>
            </a:r>
          </a:p>
        </p:txBody>
      </p:sp>
      <p:sp>
        <p:nvSpPr>
          <p:cNvPr id="8" name="Content Placeholder 2"/>
          <p:cNvSpPr>
            <a:spLocks noGrp="1"/>
          </p:cNvSpPr>
          <p:nvPr>
            <p:ph sz="quarter" idx="17" hasCustomPrompt="1"/>
          </p:nvPr>
        </p:nvSpPr>
        <p:spPr>
          <a:xfrm>
            <a:off x="7248525" y="1412776"/>
            <a:ext cx="4535488" cy="4752105"/>
          </a:xfrm>
          <a:prstGeom prst="rect">
            <a:avLst/>
          </a:prstGeom>
        </p:spPr>
        <p:txBody>
          <a:bodyPr/>
          <a:lstStyle>
            <a:lvl1pPr>
              <a:defRPr b="0" i="0">
                <a:latin typeface="Arial" charset="0"/>
                <a:ea typeface="Arial" charset="0"/>
                <a:cs typeface="Arial" charset="0"/>
              </a:defRPr>
            </a:lvl1pPr>
            <a:lvl2pPr>
              <a:defRPr b="0" i="0">
                <a:latin typeface="Arial" charset="0"/>
                <a:ea typeface="Arial" charset="0"/>
                <a:cs typeface="Arial" charset="0"/>
              </a:defRPr>
            </a:lvl2pPr>
            <a:lvl3pPr>
              <a:defRPr b="0" i="0">
                <a:latin typeface="Arial" charset="0"/>
                <a:ea typeface="Arial" charset="0"/>
                <a:cs typeface="Arial" charset="0"/>
              </a:defRPr>
            </a:lvl3pPr>
            <a:lvl4pPr>
              <a:defRPr b="0" i="0">
                <a:latin typeface="Arial" charset="0"/>
                <a:ea typeface="Arial" charset="0"/>
                <a:cs typeface="Arial" charset="0"/>
              </a:defRPr>
            </a:lvl4pPr>
            <a:lvl5pPr>
              <a:defRPr b="0" i="0">
                <a:latin typeface="Arial" charset="0"/>
                <a:ea typeface="Arial" charset="0"/>
                <a:cs typeface="Arial" charset="0"/>
              </a:defRPr>
            </a:lvl5pPr>
          </a:lstStyle>
          <a:p>
            <a:pPr lvl="0"/>
            <a:r>
              <a:rPr lang="en-US" dirty="0"/>
              <a:t>Image/media area</a:t>
            </a:r>
          </a:p>
        </p:txBody>
      </p:sp>
      <p:sp>
        <p:nvSpPr>
          <p:cNvPr id="2" name="Title 1">
            <a:extLst>
              <a:ext uri="{FF2B5EF4-FFF2-40B4-BE49-F238E27FC236}">
                <a16:creationId xmlns:a16="http://schemas.microsoft.com/office/drawing/2014/main" id="{B15AF555-DCE6-3548-BA28-58780E139704}"/>
              </a:ext>
            </a:extLst>
          </p:cNvPr>
          <p:cNvSpPr>
            <a:spLocks noGrp="1"/>
          </p:cNvSpPr>
          <p:nvPr>
            <p:ph type="title" hasCustomPrompt="1"/>
          </p:nvPr>
        </p:nvSpPr>
        <p:spPr/>
        <p:txBody>
          <a:bodyPr/>
          <a:lstStyle/>
          <a:p>
            <a:pPr lvl="0"/>
            <a:r>
              <a:rPr lang="en-US" dirty="0"/>
              <a:t>Slide Title, Arial Bold 28pt</a:t>
            </a:r>
            <a:endParaRPr lang="en-GB" dirty="0"/>
          </a:p>
        </p:txBody>
      </p:sp>
    </p:spTree>
    <p:extLst>
      <p:ext uri="{BB962C8B-B14F-4D97-AF65-F5344CB8AC3E}">
        <p14:creationId xmlns:p14="http://schemas.microsoft.com/office/powerpoint/2010/main" val="180422986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Two column body copy, with copyright">
    <p:spTree>
      <p:nvGrpSpPr>
        <p:cNvPr id="1" name=""/>
        <p:cNvGrpSpPr/>
        <p:nvPr/>
      </p:nvGrpSpPr>
      <p:grpSpPr>
        <a:xfrm>
          <a:off x="0" y="0"/>
          <a:ext cx="0" cy="0"/>
          <a:chOff x="0" y="0"/>
          <a:chExt cx="0" cy="0"/>
        </a:xfrm>
      </p:grpSpPr>
      <p:sp>
        <p:nvSpPr>
          <p:cNvPr id="9" name="Text Placeholder 8"/>
          <p:cNvSpPr>
            <a:spLocks noGrp="1"/>
          </p:cNvSpPr>
          <p:nvPr>
            <p:ph type="body" sz="quarter" idx="16" hasCustomPrompt="1"/>
          </p:nvPr>
        </p:nvSpPr>
        <p:spPr>
          <a:xfrm>
            <a:off x="407367" y="1412776"/>
            <a:ext cx="5688634" cy="4752105"/>
          </a:xfrm>
          <a:prstGeom prst="rect">
            <a:avLst/>
          </a:prstGeom>
        </p:spPr>
        <p:txBody>
          <a:bodyPr numCol="1" spcCol="144000" anchor="t" anchorCtr="0">
            <a:normAutofit/>
          </a:bodyPr>
          <a:lstStyle>
            <a:lvl1pPr marL="0" indent="0">
              <a:lnSpc>
                <a:spcPct val="100000"/>
              </a:lnSpc>
              <a:buFont typeface="Arial" panose="020B0604020202020204" pitchFamily="34" charset="0"/>
              <a:buNone/>
              <a:defRPr sz="2000" b="0">
                <a:solidFill>
                  <a:schemeClr val="tx1"/>
                </a:solidFill>
                <a:latin typeface="Arial" charset="0"/>
                <a:ea typeface="Arial" charset="0"/>
                <a:cs typeface="Arial" charset="0"/>
              </a:defRPr>
            </a:lvl1pPr>
            <a:lvl2pPr>
              <a:lnSpc>
                <a:spcPct val="100000"/>
              </a:lnSpc>
              <a:defRPr sz="2000" b="0" i="0">
                <a:latin typeface="Arial" charset="0"/>
                <a:ea typeface="Arial" charset="0"/>
                <a:cs typeface="Arial" charset="0"/>
              </a:defRPr>
            </a:lvl2pPr>
            <a:lvl3pPr>
              <a:lnSpc>
                <a:spcPct val="100000"/>
              </a:lnSpc>
              <a:defRPr sz="2000" b="0" i="0">
                <a:latin typeface="Arial" charset="0"/>
                <a:ea typeface="Arial" charset="0"/>
                <a:cs typeface="Arial" charset="0"/>
              </a:defRPr>
            </a:lvl3pPr>
            <a:lvl4pPr>
              <a:lnSpc>
                <a:spcPct val="100000"/>
              </a:lnSpc>
              <a:defRPr sz="2000" b="0" i="0">
                <a:latin typeface="Arial" charset="0"/>
                <a:ea typeface="Arial" charset="0"/>
                <a:cs typeface="Arial" charset="0"/>
              </a:defRPr>
            </a:lvl4pPr>
            <a:lvl5pPr marL="2171700" indent="-342900">
              <a:lnSpc>
                <a:spcPct val="100000"/>
              </a:lnSpc>
              <a:buFont typeface="Arial" panose="020B0604020202020204" pitchFamily="34" charset="0"/>
              <a:buChar char="•"/>
              <a:defRPr sz="2000" b="0" i="0">
                <a:latin typeface="Arial" charset="0"/>
                <a:ea typeface="Arial" charset="0"/>
                <a:cs typeface="Arial" charset="0"/>
              </a:defRPr>
            </a:lvl5pPr>
          </a:lstStyle>
          <a:p>
            <a:pPr lvl="0"/>
            <a:r>
              <a:rPr lang="en-GB" dirty="0"/>
              <a:t>Body copy, Arial 20pt minimum</a:t>
            </a:r>
          </a:p>
          <a:p>
            <a:pPr lvl="0"/>
            <a:r>
              <a:rPr lang="en-GB" dirty="0"/>
              <a:t>Column 1</a:t>
            </a:r>
          </a:p>
          <a:p>
            <a:pPr lvl="0"/>
            <a:r>
              <a:rPr lang="en-US" dirty="0"/>
              <a:t>Bullet points should always be circular</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a:p>
            <a:pPr lvl="0"/>
            <a:endParaRPr lang="en-GB" dirty="0"/>
          </a:p>
          <a:p>
            <a:pPr lvl="0"/>
            <a:endParaRPr lang="en-GB" dirty="0"/>
          </a:p>
          <a:p>
            <a:pPr lvl="0"/>
            <a:endParaRPr lang="en-GB" dirty="0"/>
          </a:p>
          <a:p>
            <a:pPr lvl="4"/>
            <a:endParaRPr lang="en-GB" dirty="0"/>
          </a:p>
          <a:p>
            <a:pPr lvl="4"/>
            <a:endParaRPr lang="en-GB" dirty="0"/>
          </a:p>
        </p:txBody>
      </p:sp>
      <p:sp>
        <p:nvSpPr>
          <p:cNvPr id="10" name="Text Placeholder 8">
            <a:extLst>
              <a:ext uri="{FF2B5EF4-FFF2-40B4-BE49-F238E27FC236}">
                <a16:creationId xmlns:a16="http://schemas.microsoft.com/office/drawing/2014/main" id="{D58F97CA-806E-46D9-BD91-2EE3E4DA8075}"/>
              </a:ext>
            </a:extLst>
          </p:cNvPr>
          <p:cNvSpPr>
            <a:spLocks noGrp="1"/>
          </p:cNvSpPr>
          <p:nvPr>
            <p:ph type="body" sz="quarter" idx="17" hasCustomPrompt="1"/>
          </p:nvPr>
        </p:nvSpPr>
        <p:spPr>
          <a:xfrm>
            <a:off x="6240016" y="1421452"/>
            <a:ext cx="5688634" cy="4752105"/>
          </a:xfrm>
          <a:prstGeom prst="rect">
            <a:avLst/>
          </a:prstGeom>
        </p:spPr>
        <p:txBody>
          <a:bodyPr numCol="1" spcCol="144000" anchor="t" anchorCtr="0">
            <a:normAutofit/>
          </a:bodyPr>
          <a:lstStyle>
            <a:lvl1pPr marL="0" indent="0">
              <a:lnSpc>
                <a:spcPct val="100000"/>
              </a:lnSpc>
              <a:buFont typeface="Arial" panose="020B0604020202020204" pitchFamily="34" charset="0"/>
              <a:buNone/>
              <a:defRPr sz="2000" b="0">
                <a:solidFill>
                  <a:schemeClr val="tx1"/>
                </a:solidFill>
                <a:latin typeface="Arial" charset="0"/>
                <a:ea typeface="Arial" charset="0"/>
                <a:cs typeface="Arial" charset="0"/>
              </a:defRPr>
            </a:lvl1pPr>
            <a:lvl2pPr>
              <a:lnSpc>
                <a:spcPct val="100000"/>
              </a:lnSpc>
              <a:defRPr sz="2000" b="0" i="0">
                <a:latin typeface="Arial" charset="0"/>
                <a:ea typeface="Arial" charset="0"/>
                <a:cs typeface="Arial" charset="0"/>
              </a:defRPr>
            </a:lvl2pPr>
            <a:lvl3pPr>
              <a:lnSpc>
                <a:spcPct val="100000"/>
              </a:lnSpc>
              <a:defRPr sz="2000" b="0" i="0">
                <a:latin typeface="Arial" charset="0"/>
                <a:ea typeface="Arial" charset="0"/>
                <a:cs typeface="Arial" charset="0"/>
              </a:defRPr>
            </a:lvl3pPr>
            <a:lvl4pPr>
              <a:lnSpc>
                <a:spcPct val="100000"/>
              </a:lnSpc>
              <a:defRPr sz="2000" b="0" i="0">
                <a:latin typeface="Arial" charset="0"/>
                <a:ea typeface="Arial" charset="0"/>
                <a:cs typeface="Arial" charset="0"/>
              </a:defRPr>
            </a:lvl4pPr>
            <a:lvl5pPr marL="2171700" indent="-342900">
              <a:lnSpc>
                <a:spcPct val="100000"/>
              </a:lnSpc>
              <a:buFont typeface="Arial" panose="020B0604020202020204" pitchFamily="34" charset="0"/>
              <a:buChar char="•"/>
              <a:defRPr sz="2000" b="0" i="0">
                <a:latin typeface="Arial" charset="0"/>
                <a:ea typeface="Arial" charset="0"/>
                <a:cs typeface="Arial" charset="0"/>
              </a:defRPr>
            </a:lvl5pPr>
          </a:lstStyle>
          <a:p>
            <a:pPr lvl="0"/>
            <a:r>
              <a:rPr lang="en-GB" dirty="0"/>
              <a:t>Body copy, Arial 20pt minimum</a:t>
            </a:r>
          </a:p>
          <a:p>
            <a:pPr lvl="0"/>
            <a:r>
              <a:rPr lang="en-GB" dirty="0"/>
              <a:t>Column 2</a:t>
            </a:r>
          </a:p>
          <a:p>
            <a:pPr lvl="0"/>
            <a:r>
              <a:rPr lang="en-US" dirty="0"/>
              <a:t>Bullet points should always be circular</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a:p>
            <a:pPr lvl="0"/>
            <a:endParaRPr lang="en-GB" dirty="0"/>
          </a:p>
          <a:p>
            <a:pPr lvl="0"/>
            <a:endParaRPr lang="en-GB" dirty="0"/>
          </a:p>
          <a:p>
            <a:pPr lvl="0"/>
            <a:endParaRPr lang="en-GB" dirty="0"/>
          </a:p>
          <a:p>
            <a:pPr lvl="4"/>
            <a:endParaRPr lang="en-GB" dirty="0"/>
          </a:p>
          <a:p>
            <a:pPr lvl="4"/>
            <a:endParaRPr lang="en-GB" dirty="0"/>
          </a:p>
        </p:txBody>
      </p:sp>
      <p:sp>
        <p:nvSpPr>
          <p:cNvPr id="11" name="Rectangle 10"/>
          <p:cNvSpPr/>
          <p:nvPr userDrawn="1"/>
        </p:nvSpPr>
        <p:spPr>
          <a:xfrm>
            <a:off x="0" y="6309320"/>
            <a:ext cx="12192000" cy="548680"/>
          </a:xfrm>
          <a:prstGeom prst="rect">
            <a:avLst/>
          </a:prstGeom>
          <a:solidFill>
            <a:srgbClr val="0C40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userDrawn="1"/>
        </p:nvSpPr>
        <p:spPr>
          <a:xfrm>
            <a:off x="8904312" y="6414383"/>
            <a:ext cx="2880320" cy="338554"/>
          </a:xfrm>
          <a:prstGeom prst="rect">
            <a:avLst/>
          </a:prstGeom>
          <a:noFill/>
        </p:spPr>
        <p:txBody>
          <a:bodyPr wrap="square" rtlCol="0">
            <a:spAutoFit/>
          </a:bodyPr>
          <a:lstStyle/>
          <a:p>
            <a:pPr algn="r"/>
            <a:r>
              <a:rPr lang="en-US" sz="1600" dirty="0">
                <a:solidFill>
                  <a:schemeClr val="bg1"/>
                </a:solidFill>
                <a:latin typeface="Arial" charset="0"/>
                <a:ea typeface="Arial" charset="0"/>
                <a:cs typeface="Arial" charset="0"/>
              </a:rPr>
              <a:t>© </a:t>
            </a:r>
            <a:r>
              <a:rPr lang="en-US" sz="1600" dirty="0" err="1">
                <a:solidFill>
                  <a:schemeClr val="bg1"/>
                </a:solidFill>
                <a:latin typeface="Arial" charset="0"/>
                <a:ea typeface="Arial" charset="0"/>
                <a:cs typeface="Arial" charset="0"/>
              </a:rPr>
              <a:t>Cranfield</a:t>
            </a:r>
            <a:r>
              <a:rPr lang="en-US" sz="1600" dirty="0">
                <a:solidFill>
                  <a:schemeClr val="bg1"/>
                </a:solidFill>
                <a:latin typeface="Arial" charset="0"/>
                <a:ea typeface="Arial" charset="0"/>
                <a:cs typeface="Arial" charset="0"/>
              </a:rPr>
              <a:t> University</a:t>
            </a:r>
          </a:p>
        </p:txBody>
      </p:sp>
      <p:sp>
        <p:nvSpPr>
          <p:cNvPr id="8" name="Title 1">
            <a:extLst>
              <a:ext uri="{FF2B5EF4-FFF2-40B4-BE49-F238E27FC236}">
                <a16:creationId xmlns:a16="http://schemas.microsoft.com/office/drawing/2014/main" id="{C631D12A-1668-3643-AEE6-D4594EF141BD}"/>
              </a:ext>
            </a:extLst>
          </p:cNvPr>
          <p:cNvSpPr>
            <a:spLocks noGrp="1"/>
          </p:cNvSpPr>
          <p:nvPr>
            <p:ph type="title" hasCustomPrompt="1"/>
          </p:nvPr>
        </p:nvSpPr>
        <p:spPr>
          <a:xfrm>
            <a:off x="406800" y="365126"/>
            <a:ext cx="11376000" cy="909550"/>
          </a:xfrm>
        </p:spPr>
        <p:txBody>
          <a:bodyPr/>
          <a:lstStyle/>
          <a:p>
            <a:pPr lvl="0"/>
            <a:r>
              <a:rPr lang="en-US" dirty="0"/>
              <a:t>Slide Title, Arial Bold 28pt</a:t>
            </a:r>
            <a:endParaRPr lang="en-GB" dirty="0"/>
          </a:p>
        </p:txBody>
      </p:sp>
    </p:spTree>
    <p:extLst>
      <p:ext uri="{BB962C8B-B14F-4D97-AF65-F5344CB8AC3E}">
        <p14:creationId xmlns:p14="http://schemas.microsoft.com/office/powerpoint/2010/main" val="1852301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Large image area, with copyright">
    <p:spTree>
      <p:nvGrpSpPr>
        <p:cNvPr id="1" name=""/>
        <p:cNvGrpSpPr/>
        <p:nvPr/>
      </p:nvGrpSpPr>
      <p:grpSpPr>
        <a:xfrm>
          <a:off x="0" y="0"/>
          <a:ext cx="0" cy="0"/>
          <a:chOff x="0" y="0"/>
          <a:chExt cx="0" cy="0"/>
        </a:xfrm>
      </p:grpSpPr>
      <p:sp>
        <p:nvSpPr>
          <p:cNvPr id="9" name="Rectangle 8"/>
          <p:cNvSpPr/>
          <p:nvPr userDrawn="1"/>
        </p:nvSpPr>
        <p:spPr>
          <a:xfrm>
            <a:off x="0" y="6309320"/>
            <a:ext cx="12192000" cy="548680"/>
          </a:xfrm>
          <a:prstGeom prst="rect">
            <a:avLst/>
          </a:prstGeom>
          <a:solidFill>
            <a:srgbClr val="0C40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userDrawn="1"/>
        </p:nvSpPr>
        <p:spPr>
          <a:xfrm>
            <a:off x="8904312" y="6414383"/>
            <a:ext cx="2880320" cy="338554"/>
          </a:xfrm>
          <a:prstGeom prst="rect">
            <a:avLst/>
          </a:prstGeom>
          <a:noFill/>
        </p:spPr>
        <p:txBody>
          <a:bodyPr wrap="square" rtlCol="0">
            <a:spAutoFit/>
          </a:bodyPr>
          <a:lstStyle/>
          <a:p>
            <a:pPr algn="r"/>
            <a:r>
              <a:rPr lang="en-US" sz="1600" dirty="0">
                <a:solidFill>
                  <a:schemeClr val="bg1"/>
                </a:solidFill>
                <a:latin typeface="Arial" charset="0"/>
                <a:ea typeface="Arial" charset="0"/>
                <a:cs typeface="Arial" charset="0"/>
              </a:rPr>
              <a:t>© </a:t>
            </a:r>
            <a:r>
              <a:rPr lang="en-US" sz="1600" dirty="0" err="1">
                <a:solidFill>
                  <a:schemeClr val="bg1"/>
                </a:solidFill>
                <a:latin typeface="Arial" charset="0"/>
                <a:ea typeface="Arial" charset="0"/>
                <a:cs typeface="Arial" charset="0"/>
              </a:rPr>
              <a:t>Cranfield</a:t>
            </a:r>
            <a:r>
              <a:rPr lang="en-US" sz="1600" dirty="0">
                <a:solidFill>
                  <a:schemeClr val="bg1"/>
                </a:solidFill>
                <a:latin typeface="Arial" charset="0"/>
                <a:ea typeface="Arial" charset="0"/>
                <a:cs typeface="Arial" charset="0"/>
              </a:rPr>
              <a:t> University</a:t>
            </a:r>
          </a:p>
        </p:txBody>
      </p:sp>
      <p:sp>
        <p:nvSpPr>
          <p:cNvPr id="7" name="Content Placeholder 2"/>
          <p:cNvSpPr>
            <a:spLocks noGrp="1"/>
          </p:cNvSpPr>
          <p:nvPr>
            <p:ph sz="quarter" idx="17" hasCustomPrompt="1"/>
          </p:nvPr>
        </p:nvSpPr>
        <p:spPr>
          <a:xfrm>
            <a:off x="407368" y="1412776"/>
            <a:ext cx="11376645" cy="4752105"/>
          </a:xfrm>
          <a:prstGeom prst="rect">
            <a:avLst/>
          </a:prstGeom>
        </p:spPr>
        <p:txBody>
          <a:bodyPr/>
          <a:lstStyle>
            <a:lvl1pPr>
              <a:defRPr b="0" i="0">
                <a:latin typeface="Arial" charset="0"/>
                <a:ea typeface="Arial" charset="0"/>
                <a:cs typeface="Arial" charset="0"/>
              </a:defRPr>
            </a:lvl1pPr>
            <a:lvl2pPr>
              <a:defRPr b="0" i="0">
                <a:latin typeface="Arial" charset="0"/>
                <a:ea typeface="Arial" charset="0"/>
                <a:cs typeface="Arial" charset="0"/>
              </a:defRPr>
            </a:lvl2pPr>
            <a:lvl3pPr>
              <a:defRPr b="0" i="0">
                <a:latin typeface="Arial" charset="0"/>
                <a:ea typeface="Arial" charset="0"/>
                <a:cs typeface="Arial" charset="0"/>
              </a:defRPr>
            </a:lvl3pPr>
            <a:lvl4pPr>
              <a:defRPr b="0" i="0">
                <a:latin typeface="Arial" charset="0"/>
                <a:ea typeface="Arial" charset="0"/>
                <a:cs typeface="Arial" charset="0"/>
              </a:defRPr>
            </a:lvl4pPr>
            <a:lvl5pPr>
              <a:defRPr b="0" i="0">
                <a:latin typeface="Arial" charset="0"/>
                <a:ea typeface="Arial" charset="0"/>
                <a:cs typeface="Arial" charset="0"/>
              </a:defRPr>
            </a:lvl5pPr>
          </a:lstStyle>
          <a:p>
            <a:pPr lvl="0"/>
            <a:r>
              <a:rPr lang="en-US" dirty="0"/>
              <a:t>Image/media area</a:t>
            </a:r>
          </a:p>
        </p:txBody>
      </p:sp>
      <p:sp>
        <p:nvSpPr>
          <p:cNvPr id="2" name="Title 1">
            <a:extLst>
              <a:ext uri="{FF2B5EF4-FFF2-40B4-BE49-F238E27FC236}">
                <a16:creationId xmlns:a16="http://schemas.microsoft.com/office/drawing/2014/main" id="{7058AE33-59A8-B44E-BE90-E25CB8F0C25E}"/>
              </a:ext>
            </a:extLst>
          </p:cNvPr>
          <p:cNvSpPr>
            <a:spLocks noGrp="1"/>
          </p:cNvSpPr>
          <p:nvPr>
            <p:ph type="title" hasCustomPrompt="1"/>
          </p:nvPr>
        </p:nvSpPr>
        <p:spPr/>
        <p:txBody>
          <a:bodyPr/>
          <a:lstStyle/>
          <a:p>
            <a:pPr lvl="0"/>
            <a:r>
              <a:rPr lang="en-US" dirty="0"/>
              <a:t>Slide Title, Arial Bold 28pt</a:t>
            </a:r>
            <a:endParaRPr lang="en-GB" dirty="0"/>
          </a:p>
        </p:txBody>
      </p:sp>
    </p:spTree>
    <p:extLst>
      <p:ext uri="{BB962C8B-B14F-4D97-AF65-F5344CB8AC3E}">
        <p14:creationId xmlns:p14="http://schemas.microsoft.com/office/powerpoint/2010/main" val="81458006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Body copy, Image, with copyright">
    <p:spTree>
      <p:nvGrpSpPr>
        <p:cNvPr id="1" name=""/>
        <p:cNvGrpSpPr/>
        <p:nvPr/>
      </p:nvGrpSpPr>
      <p:grpSpPr>
        <a:xfrm>
          <a:off x="0" y="0"/>
          <a:ext cx="0" cy="0"/>
          <a:chOff x="0" y="0"/>
          <a:chExt cx="0" cy="0"/>
        </a:xfrm>
      </p:grpSpPr>
      <p:sp>
        <p:nvSpPr>
          <p:cNvPr id="8" name="Text Placeholder 8"/>
          <p:cNvSpPr>
            <a:spLocks noGrp="1"/>
          </p:cNvSpPr>
          <p:nvPr>
            <p:ph type="body" sz="quarter" idx="14" hasCustomPrompt="1"/>
          </p:nvPr>
        </p:nvSpPr>
        <p:spPr>
          <a:xfrm>
            <a:off x="407368" y="404664"/>
            <a:ext cx="6552728" cy="5760217"/>
          </a:xfrm>
          <a:prstGeom prst="rect">
            <a:avLst/>
          </a:prstGeom>
        </p:spPr>
        <p:txBody>
          <a:bodyPr anchor="t" anchorCtr="0">
            <a:normAutofit/>
          </a:bodyPr>
          <a:lstStyle>
            <a:lvl1pPr marL="342900" indent="-342900">
              <a:lnSpc>
                <a:spcPct val="100000"/>
              </a:lnSpc>
              <a:buFont typeface="Arial" panose="020B0604020202020204" pitchFamily="34" charset="0"/>
              <a:buChar char="•"/>
              <a:defRPr sz="2000" b="0" i="0">
                <a:solidFill>
                  <a:schemeClr val="tx1"/>
                </a:solidFill>
                <a:latin typeface="Arial" charset="0"/>
                <a:ea typeface="Arial" charset="0"/>
                <a:cs typeface="Arial" charset="0"/>
              </a:defRPr>
            </a:lvl1pPr>
            <a:lvl2pPr>
              <a:lnSpc>
                <a:spcPct val="100000"/>
              </a:lnSpc>
              <a:defRPr sz="2000" b="0" i="0"/>
            </a:lvl2pPr>
            <a:lvl3pPr>
              <a:lnSpc>
                <a:spcPct val="100000"/>
              </a:lnSpc>
              <a:defRPr sz="2000" b="0" i="0"/>
            </a:lvl3pPr>
            <a:lvl4pPr>
              <a:lnSpc>
                <a:spcPct val="100000"/>
              </a:lnSpc>
              <a:defRPr sz="2000" b="0" i="0"/>
            </a:lvl4pPr>
            <a:lvl5pPr marL="2171700" indent="-342900">
              <a:lnSpc>
                <a:spcPct val="100000"/>
              </a:lnSpc>
              <a:buFont typeface="Arial" panose="020B0604020202020204" pitchFamily="34" charset="0"/>
              <a:buChar char="•"/>
              <a:defRPr sz="2000" b="0" i="0"/>
            </a:lvl5pPr>
          </a:lstStyle>
          <a:p>
            <a:pPr lvl="0"/>
            <a:r>
              <a:rPr lang="en-GB" dirty="0"/>
              <a:t>Body copy, Arial 20pt minimum</a:t>
            </a:r>
          </a:p>
          <a:p>
            <a:pPr lvl="0"/>
            <a:r>
              <a:rPr lang="en-US" dirty="0"/>
              <a:t>Bullet points should always be circular</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p:txBody>
      </p:sp>
      <p:sp>
        <p:nvSpPr>
          <p:cNvPr id="9" name="Rectangle 8"/>
          <p:cNvSpPr/>
          <p:nvPr userDrawn="1"/>
        </p:nvSpPr>
        <p:spPr>
          <a:xfrm>
            <a:off x="0" y="6309320"/>
            <a:ext cx="12192000" cy="548680"/>
          </a:xfrm>
          <a:prstGeom prst="rect">
            <a:avLst/>
          </a:prstGeom>
          <a:solidFill>
            <a:srgbClr val="0C40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userDrawn="1"/>
        </p:nvSpPr>
        <p:spPr>
          <a:xfrm>
            <a:off x="8904312" y="6414383"/>
            <a:ext cx="2880320" cy="338554"/>
          </a:xfrm>
          <a:prstGeom prst="rect">
            <a:avLst/>
          </a:prstGeom>
          <a:noFill/>
        </p:spPr>
        <p:txBody>
          <a:bodyPr wrap="square" rtlCol="0">
            <a:spAutoFit/>
          </a:bodyPr>
          <a:lstStyle/>
          <a:p>
            <a:pPr algn="r"/>
            <a:r>
              <a:rPr lang="en-US" sz="1600" dirty="0">
                <a:solidFill>
                  <a:schemeClr val="bg1"/>
                </a:solidFill>
                <a:latin typeface="Arial" charset="0"/>
                <a:ea typeface="Arial" charset="0"/>
                <a:cs typeface="Arial" charset="0"/>
              </a:rPr>
              <a:t>© </a:t>
            </a:r>
            <a:r>
              <a:rPr lang="en-US" sz="1600" dirty="0" err="1">
                <a:solidFill>
                  <a:schemeClr val="bg1"/>
                </a:solidFill>
                <a:latin typeface="Arial" charset="0"/>
                <a:ea typeface="Arial" charset="0"/>
                <a:cs typeface="Arial" charset="0"/>
              </a:rPr>
              <a:t>Cranfield</a:t>
            </a:r>
            <a:r>
              <a:rPr lang="en-US" sz="1600" dirty="0">
                <a:solidFill>
                  <a:schemeClr val="bg1"/>
                </a:solidFill>
                <a:latin typeface="Arial" charset="0"/>
                <a:ea typeface="Arial" charset="0"/>
                <a:cs typeface="Arial" charset="0"/>
              </a:rPr>
              <a:t> University</a:t>
            </a:r>
          </a:p>
        </p:txBody>
      </p:sp>
      <p:sp>
        <p:nvSpPr>
          <p:cNvPr id="12" name="Content Placeholder 2"/>
          <p:cNvSpPr>
            <a:spLocks noGrp="1"/>
          </p:cNvSpPr>
          <p:nvPr>
            <p:ph sz="quarter" idx="17" hasCustomPrompt="1"/>
          </p:nvPr>
        </p:nvSpPr>
        <p:spPr>
          <a:xfrm>
            <a:off x="7248525" y="404664"/>
            <a:ext cx="4535488" cy="5760217"/>
          </a:xfrm>
          <a:prstGeom prst="rect">
            <a:avLst/>
          </a:prstGeom>
        </p:spPr>
        <p:txBody>
          <a:bodyPr/>
          <a:lstStyle>
            <a:lvl1pPr>
              <a:defRPr b="0" i="0">
                <a:latin typeface="Arial" charset="0"/>
                <a:ea typeface="Arial" charset="0"/>
                <a:cs typeface="Arial" charset="0"/>
              </a:defRPr>
            </a:lvl1pPr>
            <a:lvl2pPr>
              <a:defRPr b="0" i="0">
                <a:latin typeface="Arial" charset="0"/>
                <a:ea typeface="Arial" charset="0"/>
                <a:cs typeface="Arial" charset="0"/>
              </a:defRPr>
            </a:lvl2pPr>
            <a:lvl3pPr>
              <a:defRPr b="0" i="0">
                <a:latin typeface="Arial" charset="0"/>
                <a:ea typeface="Arial" charset="0"/>
                <a:cs typeface="Arial" charset="0"/>
              </a:defRPr>
            </a:lvl3pPr>
            <a:lvl4pPr>
              <a:defRPr b="0" i="0">
                <a:latin typeface="Arial" charset="0"/>
                <a:ea typeface="Arial" charset="0"/>
                <a:cs typeface="Arial" charset="0"/>
              </a:defRPr>
            </a:lvl4pPr>
            <a:lvl5pPr>
              <a:defRPr b="0" i="0">
                <a:latin typeface="Arial" charset="0"/>
                <a:ea typeface="Arial" charset="0"/>
                <a:cs typeface="Arial" charset="0"/>
              </a:defRPr>
            </a:lvl5pPr>
          </a:lstStyle>
          <a:p>
            <a:pPr lvl="0"/>
            <a:r>
              <a:rPr lang="en-US" dirty="0"/>
              <a:t>Image/media area</a:t>
            </a:r>
          </a:p>
        </p:txBody>
      </p:sp>
    </p:spTree>
    <p:extLst>
      <p:ext uri="{BB962C8B-B14F-4D97-AF65-F5344CB8AC3E}">
        <p14:creationId xmlns:p14="http://schemas.microsoft.com/office/powerpoint/2010/main" val="653221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ubtitle, Body copy, Image">
    <p:spTree>
      <p:nvGrpSpPr>
        <p:cNvPr id="1" name=""/>
        <p:cNvGrpSpPr/>
        <p:nvPr/>
      </p:nvGrpSpPr>
      <p:grpSpPr>
        <a:xfrm>
          <a:off x="0" y="0"/>
          <a:ext cx="0" cy="0"/>
          <a:chOff x="0" y="0"/>
          <a:chExt cx="0" cy="0"/>
        </a:xfrm>
      </p:grpSpPr>
      <p:sp>
        <p:nvSpPr>
          <p:cNvPr id="9" name="Text Placeholder 8"/>
          <p:cNvSpPr>
            <a:spLocks noGrp="1"/>
          </p:cNvSpPr>
          <p:nvPr>
            <p:ph type="body" sz="quarter" idx="11" hasCustomPrompt="1"/>
          </p:nvPr>
        </p:nvSpPr>
        <p:spPr>
          <a:xfrm>
            <a:off x="407368" y="1412776"/>
            <a:ext cx="6696744" cy="792088"/>
          </a:xfrm>
          <a:prstGeom prst="rect">
            <a:avLst/>
          </a:prstGeom>
        </p:spPr>
        <p:txBody>
          <a:bodyPr anchor="ctr" anchorCtr="0">
            <a:normAutofit/>
          </a:bodyPr>
          <a:lstStyle>
            <a:lvl1pPr marL="0" indent="0">
              <a:buNone/>
              <a:defRPr sz="2200" b="1">
                <a:solidFill>
                  <a:srgbClr val="633E88"/>
                </a:solidFill>
                <a:latin typeface="Arial" charset="0"/>
                <a:ea typeface="Arial" charset="0"/>
                <a:cs typeface="Arial" charset="0"/>
              </a:defRPr>
            </a:lvl1pPr>
          </a:lstStyle>
          <a:p>
            <a:pPr lvl="0"/>
            <a:r>
              <a:rPr lang="en-GB" dirty="0"/>
              <a:t>Sub-header, Arial Bold 22pt</a:t>
            </a:r>
            <a:endParaRPr lang="en-US" dirty="0"/>
          </a:p>
        </p:txBody>
      </p:sp>
      <p:sp>
        <p:nvSpPr>
          <p:cNvPr id="10" name="Text Placeholder 8"/>
          <p:cNvSpPr>
            <a:spLocks noGrp="1"/>
          </p:cNvSpPr>
          <p:nvPr>
            <p:ph type="body" sz="quarter" idx="14" hasCustomPrompt="1"/>
          </p:nvPr>
        </p:nvSpPr>
        <p:spPr>
          <a:xfrm>
            <a:off x="407368" y="2348881"/>
            <a:ext cx="6696744" cy="3960440"/>
          </a:xfrm>
          <a:prstGeom prst="rect">
            <a:avLst/>
          </a:prstGeom>
        </p:spPr>
        <p:txBody>
          <a:bodyPr anchor="t" anchorCtr="0">
            <a:normAutofit/>
          </a:bodyPr>
          <a:lstStyle>
            <a:lvl1pPr marL="342900" indent="-342900">
              <a:lnSpc>
                <a:spcPct val="100000"/>
              </a:lnSpc>
              <a:buFont typeface="Arial" panose="020B0604020202020204" pitchFamily="34" charset="0"/>
              <a:buChar char="•"/>
              <a:defRPr sz="2000" b="0">
                <a:solidFill>
                  <a:schemeClr val="tx1"/>
                </a:solidFill>
                <a:latin typeface="Arial" charset="0"/>
                <a:ea typeface="Arial" charset="0"/>
                <a:cs typeface="Arial" charset="0"/>
              </a:defRPr>
            </a:lvl1pPr>
            <a:lvl2pPr>
              <a:lnSpc>
                <a:spcPct val="100000"/>
              </a:lnSpc>
              <a:defRPr sz="2000" b="0" i="0">
                <a:latin typeface="Arial" charset="0"/>
                <a:ea typeface="Arial" charset="0"/>
                <a:cs typeface="Arial" charset="0"/>
              </a:defRPr>
            </a:lvl2pPr>
            <a:lvl3pPr>
              <a:lnSpc>
                <a:spcPct val="100000"/>
              </a:lnSpc>
              <a:defRPr sz="2000" b="0" i="0">
                <a:latin typeface="Arial" charset="0"/>
                <a:ea typeface="Arial" charset="0"/>
                <a:cs typeface="Arial" charset="0"/>
              </a:defRPr>
            </a:lvl3pPr>
            <a:lvl4pPr>
              <a:lnSpc>
                <a:spcPct val="100000"/>
              </a:lnSpc>
              <a:defRPr sz="2000" b="0" i="0">
                <a:latin typeface="Arial" charset="0"/>
                <a:ea typeface="Arial" charset="0"/>
                <a:cs typeface="Arial" charset="0"/>
              </a:defRPr>
            </a:lvl4pPr>
            <a:lvl5pPr>
              <a:lnSpc>
                <a:spcPct val="100000"/>
              </a:lnSpc>
              <a:defRPr sz="2000" b="0" i="0">
                <a:latin typeface="Arial" charset="0"/>
                <a:ea typeface="Arial" charset="0"/>
                <a:cs typeface="Arial" charset="0"/>
              </a:defRPr>
            </a:lvl5pPr>
          </a:lstStyle>
          <a:p>
            <a:pPr lvl="0"/>
            <a:r>
              <a:rPr lang="en-US" dirty="0"/>
              <a:t>Body copy, Arial 20pt minimum</a:t>
            </a:r>
          </a:p>
          <a:p>
            <a:pPr lvl="0"/>
            <a:r>
              <a:rPr lang="en-US" dirty="0"/>
              <a:t>Bullet points should always be round</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Content Placeholder 2"/>
          <p:cNvSpPr>
            <a:spLocks noGrp="1"/>
          </p:cNvSpPr>
          <p:nvPr>
            <p:ph sz="quarter" idx="17" hasCustomPrompt="1"/>
          </p:nvPr>
        </p:nvSpPr>
        <p:spPr>
          <a:xfrm>
            <a:off x="7248525" y="1412776"/>
            <a:ext cx="4535488" cy="4895949"/>
          </a:xfrm>
          <a:prstGeom prst="rect">
            <a:avLst/>
          </a:prstGeom>
        </p:spPr>
        <p:txBody>
          <a:bodyPr/>
          <a:lstStyle>
            <a:lvl1pPr>
              <a:defRPr b="0" i="0">
                <a:latin typeface="Arial" charset="0"/>
                <a:ea typeface="Arial" charset="0"/>
                <a:cs typeface="Arial" charset="0"/>
              </a:defRPr>
            </a:lvl1pPr>
            <a:lvl2pPr>
              <a:defRPr b="0" i="0">
                <a:latin typeface="Arial" charset="0"/>
                <a:ea typeface="Arial" charset="0"/>
                <a:cs typeface="Arial" charset="0"/>
              </a:defRPr>
            </a:lvl2pPr>
            <a:lvl3pPr>
              <a:defRPr b="0" i="0">
                <a:latin typeface="Arial" charset="0"/>
                <a:ea typeface="Arial" charset="0"/>
                <a:cs typeface="Arial" charset="0"/>
              </a:defRPr>
            </a:lvl3pPr>
            <a:lvl4pPr>
              <a:defRPr b="0" i="0">
                <a:latin typeface="Arial" charset="0"/>
                <a:ea typeface="Arial" charset="0"/>
                <a:cs typeface="Arial" charset="0"/>
              </a:defRPr>
            </a:lvl4pPr>
            <a:lvl5pPr>
              <a:defRPr b="0" i="0">
                <a:latin typeface="Arial" charset="0"/>
                <a:ea typeface="Arial" charset="0"/>
                <a:cs typeface="Arial" charset="0"/>
              </a:defRPr>
            </a:lvl5pPr>
          </a:lstStyle>
          <a:p>
            <a:pPr lvl="0"/>
            <a:r>
              <a:rPr lang="en-US" dirty="0"/>
              <a:t>Image/media area</a:t>
            </a:r>
          </a:p>
        </p:txBody>
      </p:sp>
      <p:sp>
        <p:nvSpPr>
          <p:cNvPr id="3" name="Title 2">
            <a:extLst>
              <a:ext uri="{FF2B5EF4-FFF2-40B4-BE49-F238E27FC236}">
                <a16:creationId xmlns:a16="http://schemas.microsoft.com/office/drawing/2014/main" id="{B3C4390B-5CB0-B847-B954-826FF2D688B5}"/>
              </a:ext>
            </a:extLst>
          </p:cNvPr>
          <p:cNvSpPr>
            <a:spLocks noGrp="1"/>
          </p:cNvSpPr>
          <p:nvPr>
            <p:ph type="title" hasCustomPrompt="1"/>
          </p:nvPr>
        </p:nvSpPr>
        <p:spPr/>
        <p:txBody>
          <a:bodyPr/>
          <a:lstStyle/>
          <a:p>
            <a:pPr lvl="0"/>
            <a:r>
              <a:rPr lang="en-US" dirty="0"/>
              <a:t>Slide Title, Arial Bold 28pt</a:t>
            </a:r>
            <a:endParaRPr lang="en-GB" dirty="0"/>
          </a:p>
        </p:txBody>
      </p:sp>
    </p:spTree>
    <p:extLst>
      <p:ext uri="{BB962C8B-B14F-4D97-AF65-F5344CB8AC3E}">
        <p14:creationId xmlns:p14="http://schemas.microsoft.com/office/powerpoint/2010/main" val="389122627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Two column body copy, with copyright">
    <p:spTree>
      <p:nvGrpSpPr>
        <p:cNvPr id="1" name=""/>
        <p:cNvGrpSpPr/>
        <p:nvPr/>
      </p:nvGrpSpPr>
      <p:grpSpPr>
        <a:xfrm>
          <a:off x="0" y="0"/>
          <a:ext cx="0" cy="0"/>
          <a:chOff x="0" y="0"/>
          <a:chExt cx="0" cy="0"/>
        </a:xfrm>
      </p:grpSpPr>
      <p:sp>
        <p:nvSpPr>
          <p:cNvPr id="10" name="Text Placeholder 8"/>
          <p:cNvSpPr>
            <a:spLocks noGrp="1"/>
          </p:cNvSpPr>
          <p:nvPr>
            <p:ph type="body" sz="quarter" idx="16" hasCustomPrompt="1"/>
          </p:nvPr>
        </p:nvSpPr>
        <p:spPr>
          <a:xfrm>
            <a:off x="407366" y="404664"/>
            <a:ext cx="11377265" cy="5760217"/>
          </a:xfrm>
          <a:prstGeom prst="rect">
            <a:avLst/>
          </a:prstGeom>
        </p:spPr>
        <p:txBody>
          <a:bodyPr numCol="2" spcCol="144000" anchor="t" anchorCtr="0">
            <a:normAutofit/>
          </a:bodyPr>
          <a:lstStyle>
            <a:lvl1pPr marL="0" indent="0">
              <a:lnSpc>
                <a:spcPct val="100000"/>
              </a:lnSpc>
              <a:buNone/>
              <a:defRPr sz="2000" b="0">
                <a:solidFill>
                  <a:schemeClr val="tx1"/>
                </a:solidFill>
                <a:latin typeface="Arial" charset="0"/>
                <a:ea typeface="Arial" charset="0"/>
                <a:cs typeface="Arial" charset="0"/>
              </a:defRPr>
            </a:lvl1pPr>
            <a:lvl2pPr>
              <a:lnSpc>
                <a:spcPct val="100000"/>
              </a:lnSpc>
              <a:defRPr sz="2000" b="0" i="0">
                <a:latin typeface="Arial" charset="0"/>
                <a:ea typeface="Arial" charset="0"/>
                <a:cs typeface="Arial" charset="0"/>
              </a:defRPr>
            </a:lvl2pPr>
            <a:lvl3pPr>
              <a:lnSpc>
                <a:spcPct val="100000"/>
              </a:lnSpc>
              <a:defRPr sz="2000" b="0" i="0">
                <a:latin typeface="Arial" charset="0"/>
                <a:ea typeface="Arial" charset="0"/>
                <a:cs typeface="Arial" charset="0"/>
              </a:defRPr>
            </a:lvl3pPr>
            <a:lvl4pPr>
              <a:lnSpc>
                <a:spcPct val="100000"/>
              </a:lnSpc>
              <a:defRPr sz="2000" b="0" i="0">
                <a:latin typeface="Arial" charset="0"/>
                <a:ea typeface="Arial" charset="0"/>
                <a:cs typeface="Arial" charset="0"/>
              </a:defRPr>
            </a:lvl4pPr>
            <a:lvl5pPr>
              <a:lnSpc>
                <a:spcPct val="100000"/>
              </a:lnSpc>
              <a:defRPr sz="2000" b="0" i="0">
                <a:latin typeface="Arial" charset="0"/>
                <a:ea typeface="Arial" charset="0"/>
                <a:cs typeface="Arial" charset="0"/>
              </a:defRPr>
            </a:lvl5pPr>
          </a:lstStyle>
          <a:p>
            <a:pPr lvl="0"/>
            <a:r>
              <a:rPr lang="en-GB" dirty="0"/>
              <a:t>Body copy, Arial 20pt minimum</a:t>
            </a:r>
          </a:p>
          <a:p>
            <a:pPr lvl="0"/>
            <a:r>
              <a:rPr lang="en-GB" dirty="0"/>
              <a:t>Column 1</a:t>
            </a:r>
          </a:p>
          <a:p>
            <a:pPr lvl="0"/>
            <a:r>
              <a:rPr lang="en-US" dirty="0"/>
              <a:t>Bullet points should always be circular</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a:p>
            <a:pPr lvl="0"/>
            <a:endParaRPr lang="en-GB" dirty="0"/>
          </a:p>
          <a:p>
            <a:pPr lvl="0"/>
            <a:endParaRPr lang="en-GB" dirty="0"/>
          </a:p>
          <a:p>
            <a:pPr lvl="0"/>
            <a:endParaRPr lang="en-GB" dirty="0"/>
          </a:p>
          <a:p>
            <a:pPr lvl="0"/>
            <a:endParaRPr lang="en-GB" dirty="0"/>
          </a:p>
          <a:p>
            <a:pPr lvl="0"/>
            <a:endParaRPr lang="en-GB" dirty="0"/>
          </a:p>
          <a:p>
            <a:pPr lvl="0"/>
            <a:endParaRPr lang="en-GB" dirty="0"/>
          </a:p>
          <a:p>
            <a:pPr lvl="0"/>
            <a:r>
              <a:rPr lang="en-GB" dirty="0"/>
              <a:t>Body copy, Arial 20pt minimum</a:t>
            </a:r>
          </a:p>
          <a:p>
            <a:pPr lvl="0"/>
            <a:r>
              <a:rPr lang="en-GB" dirty="0"/>
              <a:t>Column 2</a:t>
            </a:r>
          </a:p>
          <a:p>
            <a:pPr lvl="0"/>
            <a:r>
              <a:rPr lang="en-US" dirty="0"/>
              <a:t>Bullet points should always be circular</a:t>
            </a:r>
          </a:p>
          <a:p>
            <a:pPr lvl="1"/>
            <a:r>
              <a:rPr lang="en-US" dirty="0"/>
              <a:t>Second level</a:t>
            </a:r>
          </a:p>
          <a:p>
            <a:pPr lvl="2"/>
            <a:r>
              <a:rPr lang="en-US" dirty="0"/>
              <a:t>Third level</a:t>
            </a:r>
          </a:p>
          <a:p>
            <a:pPr lvl="3"/>
            <a:r>
              <a:rPr lang="en-US" dirty="0"/>
              <a:t>Fourth level</a:t>
            </a:r>
          </a:p>
          <a:p>
            <a:pPr lvl="4"/>
            <a:r>
              <a:rPr lang="en-US" dirty="0"/>
              <a:t>Fifth level</a:t>
            </a:r>
            <a:endParaRPr lang="en-GB" dirty="0"/>
          </a:p>
          <a:p>
            <a:pPr lvl="4"/>
            <a:endParaRPr lang="en-GB" dirty="0"/>
          </a:p>
          <a:p>
            <a:pPr lvl="4"/>
            <a:endParaRPr lang="en-GB" dirty="0"/>
          </a:p>
        </p:txBody>
      </p:sp>
      <p:sp>
        <p:nvSpPr>
          <p:cNvPr id="12" name="Rectangle 11"/>
          <p:cNvSpPr/>
          <p:nvPr userDrawn="1"/>
        </p:nvSpPr>
        <p:spPr>
          <a:xfrm>
            <a:off x="0" y="6309320"/>
            <a:ext cx="12192000" cy="548680"/>
          </a:xfrm>
          <a:prstGeom prst="rect">
            <a:avLst/>
          </a:prstGeom>
          <a:solidFill>
            <a:srgbClr val="0C40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userDrawn="1"/>
        </p:nvSpPr>
        <p:spPr>
          <a:xfrm>
            <a:off x="8904312" y="6414383"/>
            <a:ext cx="2880320" cy="338554"/>
          </a:xfrm>
          <a:prstGeom prst="rect">
            <a:avLst/>
          </a:prstGeom>
          <a:noFill/>
        </p:spPr>
        <p:txBody>
          <a:bodyPr wrap="square" rtlCol="0">
            <a:spAutoFit/>
          </a:bodyPr>
          <a:lstStyle/>
          <a:p>
            <a:pPr algn="r"/>
            <a:r>
              <a:rPr lang="en-US" sz="1600" dirty="0">
                <a:solidFill>
                  <a:schemeClr val="bg1"/>
                </a:solidFill>
                <a:latin typeface="Arial" charset="0"/>
                <a:ea typeface="Arial" charset="0"/>
                <a:cs typeface="Arial" charset="0"/>
              </a:rPr>
              <a:t>© </a:t>
            </a:r>
            <a:r>
              <a:rPr lang="en-US" sz="1600" dirty="0" err="1">
                <a:solidFill>
                  <a:schemeClr val="bg1"/>
                </a:solidFill>
                <a:latin typeface="Arial" charset="0"/>
                <a:ea typeface="Arial" charset="0"/>
                <a:cs typeface="Arial" charset="0"/>
              </a:rPr>
              <a:t>Cranfield</a:t>
            </a:r>
            <a:r>
              <a:rPr lang="en-US" sz="1600" dirty="0">
                <a:solidFill>
                  <a:schemeClr val="bg1"/>
                </a:solidFill>
                <a:latin typeface="Arial" charset="0"/>
                <a:ea typeface="Arial" charset="0"/>
                <a:cs typeface="Arial" charset="0"/>
              </a:rPr>
              <a:t> University</a:t>
            </a:r>
          </a:p>
        </p:txBody>
      </p:sp>
    </p:spTree>
    <p:extLst>
      <p:ext uri="{BB962C8B-B14F-4D97-AF65-F5344CB8AC3E}">
        <p14:creationId xmlns:p14="http://schemas.microsoft.com/office/powerpoint/2010/main" val="2198744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Large image area, with copyright">
    <p:spTree>
      <p:nvGrpSpPr>
        <p:cNvPr id="1" name=""/>
        <p:cNvGrpSpPr/>
        <p:nvPr/>
      </p:nvGrpSpPr>
      <p:grpSpPr>
        <a:xfrm>
          <a:off x="0" y="0"/>
          <a:ext cx="0" cy="0"/>
          <a:chOff x="0" y="0"/>
          <a:chExt cx="0" cy="0"/>
        </a:xfrm>
      </p:grpSpPr>
      <p:sp>
        <p:nvSpPr>
          <p:cNvPr id="8" name="Rectangle 7"/>
          <p:cNvSpPr/>
          <p:nvPr userDrawn="1"/>
        </p:nvSpPr>
        <p:spPr>
          <a:xfrm>
            <a:off x="0" y="6309320"/>
            <a:ext cx="12192000" cy="548680"/>
          </a:xfrm>
          <a:prstGeom prst="rect">
            <a:avLst/>
          </a:prstGeom>
          <a:solidFill>
            <a:srgbClr val="0C40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userDrawn="1"/>
        </p:nvSpPr>
        <p:spPr>
          <a:xfrm>
            <a:off x="8904312" y="6414383"/>
            <a:ext cx="2880320" cy="338554"/>
          </a:xfrm>
          <a:prstGeom prst="rect">
            <a:avLst/>
          </a:prstGeom>
          <a:noFill/>
        </p:spPr>
        <p:txBody>
          <a:bodyPr wrap="square" rtlCol="0">
            <a:spAutoFit/>
          </a:bodyPr>
          <a:lstStyle/>
          <a:p>
            <a:pPr algn="r"/>
            <a:r>
              <a:rPr lang="en-US" sz="1600" dirty="0">
                <a:solidFill>
                  <a:schemeClr val="bg1"/>
                </a:solidFill>
                <a:latin typeface="Arial" charset="0"/>
                <a:ea typeface="Arial" charset="0"/>
                <a:cs typeface="Arial" charset="0"/>
              </a:rPr>
              <a:t>© </a:t>
            </a:r>
            <a:r>
              <a:rPr lang="en-US" sz="1600" dirty="0" err="1">
                <a:solidFill>
                  <a:schemeClr val="bg1"/>
                </a:solidFill>
                <a:latin typeface="Arial" charset="0"/>
                <a:ea typeface="Arial" charset="0"/>
                <a:cs typeface="Arial" charset="0"/>
              </a:rPr>
              <a:t>Cranfield</a:t>
            </a:r>
            <a:r>
              <a:rPr lang="en-US" sz="1600" dirty="0">
                <a:solidFill>
                  <a:schemeClr val="bg1"/>
                </a:solidFill>
                <a:latin typeface="Arial" charset="0"/>
                <a:ea typeface="Arial" charset="0"/>
                <a:cs typeface="Arial" charset="0"/>
              </a:rPr>
              <a:t> University</a:t>
            </a:r>
          </a:p>
        </p:txBody>
      </p:sp>
      <p:sp>
        <p:nvSpPr>
          <p:cNvPr id="7" name="Content Placeholder 2"/>
          <p:cNvSpPr>
            <a:spLocks noGrp="1"/>
          </p:cNvSpPr>
          <p:nvPr>
            <p:ph sz="quarter" idx="17" hasCustomPrompt="1"/>
          </p:nvPr>
        </p:nvSpPr>
        <p:spPr>
          <a:xfrm>
            <a:off x="407368" y="404664"/>
            <a:ext cx="11376645" cy="5760217"/>
          </a:xfrm>
          <a:prstGeom prst="rect">
            <a:avLst/>
          </a:prstGeom>
        </p:spPr>
        <p:txBody>
          <a:bodyPr/>
          <a:lstStyle>
            <a:lvl1pPr>
              <a:defRPr b="0" i="0">
                <a:latin typeface="Arial" charset="0"/>
                <a:ea typeface="Arial" charset="0"/>
                <a:cs typeface="Arial" charset="0"/>
              </a:defRPr>
            </a:lvl1pPr>
            <a:lvl2pPr>
              <a:defRPr b="0" i="0">
                <a:latin typeface="Arial" charset="0"/>
                <a:ea typeface="Arial" charset="0"/>
                <a:cs typeface="Arial" charset="0"/>
              </a:defRPr>
            </a:lvl2pPr>
            <a:lvl3pPr>
              <a:defRPr b="0" i="0">
                <a:latin typeface="Arial" charset="0"/>
                <a:ea typeface="Arial" charset="0"/>
                <a:cs typeface="Arial" charset="0"/>
              </a:defRPr>
            </a:lvl3pPr>
            <a:lvl4pPr>
              <a:defRPr b="0" i="0">
                <a:latin typeface="Arial" charset="0"/>
                <a:ea typeface="Arial" charset="0"/>
                <a:cs typeface="Arial" charset="0"/>
              </a:defRPr>
            </a:lvl4pPr>
            <a:lvl5pPr>
              <a:defRPr b="0" i="0">
                <a:latin typeface="Arial" charset="0"/>
                <a:ea typeface="Arial" charset="0"/>
                <a:cs typeface="Arial" charset="0"/>
              </a:defRPr>
            </a:lvl5pPr>
          </a:lstStyle>
          <a:p>
            <a:pPr lvl="0"/>
            <a:r>
              <a:rPr lang="en-US" dirty="0"/>
              <a:t>Image/media area</a:t>
            </a:r>
          </a:p>
        </p:txBody>
      </p:sp>
    </p:spTree>
    <p:extLst>
      <p:ext uri="{BB962C8B-B14F-4D97-AF65-F5344CB8AC3E}">
        <p14:creationId xmlns:p14="http://schemas.microsoft.com/office/powerpoint/2010/main" val="173829911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Two image areas, with copyright">
    <p:spTree>
      <p:nvGrpSpPr>
        <p:cNvPr id="1" name=""/>
        <p:cNvGrpSpPr/>
        <p:nvPr/>
      </p:nvGrpSpPr>
      <p:grpSpPr>
        <a:xfrm>
          <a:off x="0" y="0"/>
          <a:ext cx="0" cy="0"/>
          <a:chOff x="0" y="0"/>
          <a:chExt cx="0" cy="0"/>
        </a:xfrm>
      </p:grpSpPr>
      <p:sp>
        <p:nvSpPr>
          <p:cNvPr id="11" name="Rectangle 10"/>
          <p:cNvSpPr/>
          <p:nvPr userDrawn="1"/>
        </p:nvSpPr>
        <p:spPr>
          <a:xfrm>
            <a:off x="0" y="6309320"/>
            <a:ext cx="12192000" cy="548680"/>
          </a:xfrm>
          <a:prstGeom prst="rect">
            <a:avLst/>
          </a:prstGeom>
          <a:solidFill>
            <a:srgbClr val="0C40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userDrawn="1"/>
        </p:nvSpPr>
        <p:spPr>
          <a:xfrm>
            <a:off x="8904312" y="6414383"/>
            <a:ext cx="2880320" cy="338554"/>
          </a:xfrm>
          <a:prstGeom prst="rect">
            <a:avLst/>
          </a:prstGeom>
          <a:noFill/>
        </p:spPr>
        <p:txBody>
          <a:bodyPr wrap="square" rtlCol="0">
            <a:spAutoFit/>
          </a:bodyPr>
          <a:lstStyle/>
          <a:p>
            <a:pPr algn="r"/>
            <a:r>
              <a:rPr lang="en-US" sz="1600" dirty="0">
                <a:solidFill>
                  <a:schemeClr val="bg1"/>
                </a:solidFill>
                <a:latin typeface="Arial" charset="0"/>
                <a:ea typeface="Arial" charset="0"/>
                <a:cs typeface="Arial" charset="0"/>
              </a:rPr>
              <a:t>© </a:t>
            </a:r>
            <a:r>
              <a:rPr lang="en-US" sz="1600" dirty="0" err="1">
                <a:solidFill>
                  <a:schemeClr val="bg1"/>
                </a:solidFill>
                <a:latin typeface="Arial" charset="0"/>
                <a:ea typeface="Arial" charset="0"/>
                <a:cs typeface="Arial" charset="0"/>
              </a:rPr>
              <a:t>Cranfield</a:t>
            </a:r>
            <a:r>
              <a:rPr lang="en-US" sz="1600" dirty="0">
                <a:solidFill>
                  <a:schemeClr val="bg1"/>
                </a:solidFill>
                <a:latin typeface="Arial" charset="0"/>
                <a:ea typeface="Arial" charset="0"/>
                <a:cs typeface="Arial" charset="0"/>
              </a:rPr>
              <a:t> University</a:t>
            </a:r>
          </a:p>
        </p:txBody>
      </p:sp>
      <p:sp>
        <p:nvSpPr>
          <p:cNvPr id="8" name="Content Placeholder 2"/>
          <p:cNvSpPr>
            <a:spLocks noGrp="1"/>
          </p:cNvSpPr>
          <p:nvPr>
            <p:ph sz="quarter" idx="19" hasCustomPrompt="1"/>
          </p:nvPr>
        </p:nvSpPr>
        <p:spPr>
          <a:xfrm>
            <a:off x="6168632" y="404662"/>
            <a:ext cx="5615381" cy="5760219"/>
          </a:xfrm>
          <a:prstGeom prst="rect">
            <a:avLst/>
          </a:prstGeom>
        </p:spPr>
        <p:txBody>
          <a:bodyPr/>
          <a:lstStyle>
            <a:lvl1pPr>
              <a:defRPr b="0" i="0">
                <a:latin typeface="Arial" charset="0"/>
                <a:ea typeface="Arial" charset="0"/>
                <a:cs typeface="Arial" charset="0"/>
              </a:defRPr>
            </a:lvl1pPr>
            <a:lvl2pPr>
              <a:defRPr b="0" i="0">
                <a:latin typeface="Arial" charset="0"/>
                <a:ea typeface="Arial" charset="0"/>
                <a:cs typeface="Arial" charset="0"/>
              </a:defRPr>
            </a:lvl2pPr>
            <a:lvl3pPr>
              <a:defRPr b="0" i="0">
                <a:latin typeface="Arial" charset="0"/>
                <a:ea typeface="Arial" charset="0"/>
                <a:cs typeface="Arial" charset="0"/>
              </a:defRPr>
            </a:lvl3pPr>
            <a:lvl4pPr>
              <a:defRPr b="0" i="0">
                <a:latin typeface="Arial" charset="0"/>
                <a:ea typeface="Arial" charset="0"/>
                <a:cs typeface="Arial" charset="0"/>
              </a:defRPr>
            </a:lvl4pPr>
            <a:lvl5pPr>
              <a:defRPr b="0" i="0">
                <a:latin typeface="Arial" charset="0"/>
                <a:ea typeface="Arial" charset="0"/>
                <a:cs typeface="Arial" charset="0"/>
              </a:defRPr>
            </a:lvl5pPr>
          </a:lstStyle>
          <a:p>
            <a:pPr lvl="0"/>
            <a:r>
              <a:rPr lang="en-US" dirty="0"/>
              <a:t>Image/media area</a:t>
            </a:r>
          </a:p>
        </p:txBody>
      </p:sp>
      <p:sp>
        <p:nvSpPr>
          <p:cNvPr id="14" name="Content Placeholder 2"/>
          <p:cNvSpPr>
            <a:spLocks noGrp="1"/>
          </p:cNvSpPr>
          <p:nvPr>
            <p:ph sz="quarter" idx="20" hasCustomPrompt="1"/>
          </p:nvPr>
        </p:nvSpPr>
        <p:spPr>
          <a:xfrm>
            <a:off x="407368" y="404661"/>
            <a:ext cx="5615381" cy="5760219"/>
          </a:xfrm>
          <a:prstGeom prst="rect">
            <a:avLst/>
          </a:prstGeom>
        </p:spPr>
        <p:txBody>
          <a:bodyPr/>
          <a:lstStyle>
            <a:lvl1pPr>
              <a:defRPr b="0" i="0">
                <a:latin typeface="Arial" charset="0"/>
                <a:ea typeface="Arial" charset="0"/>
                <a:cs typeface="Arial" charset="0"/>
              </a:defRPr>
            </a:lvl1pPr>
            <a:lvl2pPr>
              <a:defRPr b="0" i="0">
                <a:latin typeface="Arial" charset="0"/>
                <a:ea typeface="Arial" charset="0"/>
                <a:cs typeface="Arial" charset="0"/>
              </a:defRPr>
            </a:lvl2pPr>
            <a:lvl3pPr>
              <a:defRPr b="0" i="0">
                <a:latin typeface="Arial" charset="0"/>
                <a:ea typeface="Arial" charset="0"/>
                <a:cs typeface="Arial" charset="0"/>
              </a:defRPr>
            </a:lvl3pPr>
            <a:lvl4pPr>
              <a:defRPr b="0" i="0">
                <a:latin typeface="Arial" charset="0"/>
                <a:ea typeface="Arial" charset="0"/>
                <a:cs typeface="Arial" charset="0"/>
              </a:defRPr>
            </a:lvl4pPr>
            <a:lvl5pPr>
              <a:defRPr b="0" i="0">
                <a:latin typeface="Arial" charset="0"/>
                <a:ea typeface="Arial" charset="0"/>
                <a:cs typeface="Arial" charset="0"/>
              </a:defRPr>
            </a:lvl5pPr>
          </a:lstStyle>
          <a:p>
            <a:pPr lvl="0"/>
            <a:r>
              <a:rPr lang="en-US" dirty="0"/>
              <a:t>Image/media area</a:t>
            </a:r>
          </a:p>
        </p:txBody>
      </p:sp>
    </p:spTree>
    <p:extLst>
      <p:ext uri="{BB962C8B-B14F-4D97-AF65-F5344CB8AC3E}">
        <p14:creationId xmlns:p14="http://schemas.microsoft.com/office/powerpoint/2010/main" val="180603422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Title with copyright">
    <p:spTree>
      <p:nvGrpSpPr>
        <p:cNvPr id="1" name=""/>
        <p:cNvGrpSpPr/>
        <p:nvPr/>
      </p:nvGrpSpPr>
      <p:grpSpPr>
        <a:xfrm>
          <a:off x="0" y="0"/>
          <a:ext cx="0" cy="0"/>
          <a:chOff x="0" y="0"/>
          <a:chExt cx="0" cy="0"/>
        </a:xfrm>
      </p:grpSpPr>
      <p:sp>
        <p:nvSpPr>
          <p:cNvPr id="7" name="Rectangle 6"/>
          <p:cNvSpPr/>
          <p:nvPr userDrawn="1"/>
        </p:nvSpPr>
        <p:spPr>
          <a:xfrm>
            <a:off x="0" y="6309320"/>
            <a:ext cx="12192000" cy="548680"/>
          </a:xfrm>
          <a:prstGeom prst="rect">
            <a:avLst/>
          </a:prstGeom>
          <a:solidFill>
            <a:srgbClr val="0C40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userDrawn="1"/>
        </p:nvSpPr>
        <p:spPr>
          <a:xfrm>
            <a:off x="8904312" y="6414383"/>
            <a:ext cx="2880320" cy="338554"/>
          </a:xfrm>
          <a:prstGeom prst="rect">
            <a:avLst/>
          </a:prstGeom>
          <a:noFill/>
        </p:spPr>
        <p:txBody>
          <a:bodyPr wrap="square" rtlCol="0">
            <a:spAutoFit/>
          </a:bodyPr>
          <a:lstStyle/>
          <a:p>
            <a:pPr algn="r"/>
            <a:r>
              <a:rPr lang="en-US" sz="1600" dirty="0">
                <a:solidFill>
                  <a:schemeClr val="bg1"/>
                </a:solidFill>
                <a:latin typeface="Arial" charset="0"/>
                <a:ea typeface="Arial" charset="0"/>
                <a:cs typeface="Arial" charset="0"/>
              </a:rPr>
              <a:t>© </a:t>
            </a:r>
            <a:r>
              <a:rPr lang="en-US" sz="1600" dirty="0" err="1">
                <a:solidFill>
                  <a:schemeClr val="bg1"/>
                </a:solidFill>
                <a:latin typeface="Arial" charset="0"/>
                <a:ea typeface="Arial" charset="0"/>
                <a:cs typeface="Arial" charset="0"/>
              </a:rPr>
              <a:t>Cranfield</a:t>
            </a:r>
            <a:r>
              <a:rPr lang="en-US" sz="1600" dirty="0">
                <a:solidFill>
                  <a:schemeClr val="bg1"/>
                </a:solidFill>
                <a:latin typeface="Arial" charset="0"/>
                <a:ea typeface="Arial" charset="0"/>
                <a:cs typeface="Arial" charset="0"/>
              </a:rPr>
              <a:t> University</a:t>
            </a:r>
          </a:p>
        </p:txBody>
      </p:sp>
      <p:sp>
        <p:nvSpPr>
          <p:cNvPr id="2" name="Title 1">
            <a:extLst>
              <a:ext uri="{FF2B5EF4-FFF2-40B4-BE49-F238E27FC236}">
                <a16:creationId xmlns:a16="http://schemas.microsoft.com/office/drawing/2014/main" id="{4A660D99-66D7-114C-A29F-E06482059E7F}"/>
              </a:ext>
            </a:extLst>
          </p:cNvPr>
          <p:cNvSpPr>
            <a:spLocks noGrp="1"/>
          </p:cNvSpPr>
          <p:nvPr>
            <p:ph type="title" hasCustomPrompt="1"/>
          </p:nvPr>
        </p:nvSpPr>
        <p:spPr/>
        <p:txBody>
          <a:bodyPr/>
          <a:lstStyle/>
          <a:p>
            <a:pPr lvl="0"/>
            <a:r>
              <a:rPr lang="en-US" dirty="0"/>
              <a:t>Slide Title, Arial Bold 28pt</a:t>
            </a:r>
            <a:endParaRPr lang="en-GB" dirty="0"/>
          </a:p>
        </p:txBody>
      </p:sp>
    </p:spTree>
    <p:extLst>
      <p:ext uri="{BB962C8B-B14F-4D97-AF65-F5344CB8AC3E}">
        <p14:creationId xmlns:p14="http://schemas.microsoft.com/office/powerpoint/2010/main" val="66405871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Totally 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374119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sp>
        <p:nvSpPr>
          <p:cNvPr id="7" name="Rectangle 6"/>
          <p:cNvSpPr/>
          <p:nvPr userDrawn="1"/>
        </p:nvSpPr>
        <p:spPr>
          <a:xfrm>
            <a:off x="0" y="6309320"/>
            <a:ext cx="12192000" cy="548680"/>
          </a:xfrm>
          <a:prstGeom prst="rect">
            <a:avLst/>
          </a:prstGeom>
          <a:solidFill>
            <a:srgbClr val="0C40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userDrawn="1"/>
        </p:nvSpPr>
        <p:spPr>
          <a:xfrm>
            <a:off x="8904312" y="6414383"/>
            <a:ext cx="2880320" cy="338554"/>
          </a:xfrm>
          <a:prstGeom prst="rect">
            <a:avLst/>
          </a:prstGeom>
          <a:noFill/>
        </p:spPr>
        <p:txBody>
          <a:bodyPr wrap="square" rtlCol="0">
            <a:spAutoFit/>
          </a:bodyPr>
          <a:lstStyle/>
          <a:p>
            <a:pPr algn="r"/>
            <a:r>
              <a:rPr lang="en-US" sz="1600" dirty="0">
                <a:solidFill>
                  <a:schemeClr val="bg1"/>
                </a:solidFill>
                <a:latin typeface="Arial" charset="0"/>
                <a:ea typeface="Arial" charset="0"/>
                <a:cs typeface="Arial" charset="0"/>
              </a:rPr>
              <a:t>© </a:t>
            </a:r>
            <a:r>
              <a:rPr lang="en-US" sz="1600" dirty="0" err="1">
                <a:solidFill>
                  <a:schemeClr val="bg1"/>
                </a:solidFill>
                <a:latin typeface="Arial" charset="0"/>
                <a:ea typeface="Arial" charset="0"/>
                <a:cs typeface="Arial" charset="0"/>
              </a:rPr>
              <a:t>Cranfield</a:t>
            </a:r>
            <a:r>
              <a:rPr lang="en-US" sz="1600" dirty="0">
                <a:solidFill>
                  <a:schemeClr val="bg1"/>
                </a:solidFill>
                <a:latin typeface="Arial" charset="0"/>
                <a:ea typeface="Arial" charset="0"/>
                <a:cs typeface="Arial" charset="0"/>
              </a:rPr>
              <a:t> University</a:t>
            </a:r>
          </a:p>
        </p:txBody>
      </p:sp>
      <p:sp>
        <p:nvSpPr>
          <p:cNvPr id="17" name="TextBox 16">
            <a:extLst>
              <a:ext uri="{FF2B5EF4-FFF2-40B4-BE49-F238E27FC236}">
                <a16:creationId xmlns:a16="http://schemas.microsoft.com/office/drawing/2014/main" id="{FA598270-3914-A941-88C7-77FE22ADFA91}"/>
              </a:ext>
            </a:extLst>
          </p:cNvPr>
          <p:cNvSpPr txBox="1"/>
          <p:nvPr userDrawn="1"/>
        </p:nvSpPr>
        <p:spPr>
          <a:xfrm>
            <a:off x="4871864" y="2924944"/>
            <a:ext cx="633670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solidFill>
                  <a:srgbClr val="633E88"/>
                </a:solidFill>
                <a:latin typeface="Arial" charset="0"/>
                <a:ea typeface="Arial" charset="0"/>
                <a:cs typeface="Arial" charset="0"/>
              </a:rPr>
              <a:t>T: +44 (0)1234 750111</a:t>
            </a:r>
            <a:endParaRPr lang="en-US" sz="2800" b="1" dirty="0">
              <a:solidFill>
                <a:srgbClr val="633E88"/>
              </a:solidFill>
              <a:latin typeface="Arial" charset="0"/>
              <a:ea typeface="Arial" charset="0"/>
              <a:cs typeface="Arial" charset="0"/>
            </a:endParaRPr>
          </a:p>
        </p:txBody>
      </p:sp>
      <p:grpSp>
        <p:nvGrpSpPr>
          <p:cNvPr id="18" name="Group 17">
            <a:extLst>
              <a:ext uri="{FF2B5EF4-FFF2-40B4-BE49-F238E27FC236}">
                <a16:creationId xmlns:a16="http://schemas.microsoft.com/office/drawing/2014/main" id="{8AA75AB7-E9E0-D143-BA94-0ACBC489891C}"/>
              </a:ext>
            </a:extLst>
          </p:cNvPr>
          <p:cNvGrpSpPr/>
          <p:nvPr userDrawn="1"/>
        </p:nvGrpSpPr>
        <p:grpSpPr>
          <a:xfrm>
            <a:off x="4727848" y="4221088"/>
            <a:ext cx="3309496" cy="1836446"/>
            <a:chOff x="4727848" y="4487818"/>
            <a:chExt cx="3309496" cy="1836446"/>
          </a:xfrm>
        </p:grpSpPr>
        <p:pic>
          <p:nvPicPr>
            <p:cNvPr id="19" name="Picture 18">
              <a:extLst>
                <a:ext uri="{FF2B5EF4-FFF2-40B4-BE49-F238E27FC236}">
                  <a16:creationId xmlns:a16="http://schemas.microsoft.com/office/drawing/2014/main" id="{B717823D-2822-B64F-AB4B-0924282620C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27848" y="4487818"/>
              <a:ext cx="3309496" cy="1836446"/>
            </a:xfrm>
            <a:prstGeom prst="rect">
              <a:avLst/>
            </a:prstGeom>
          </p:spPr>
        </p:pic>
        <p:sp>
          <p:nvSpPr>
            <p:cNvPr id="20" name="Rectangle 19">
              <a:extLst>
                <a:ext uri="{FF2B5EF4-FFF2-40B4-BE49-F238E27FC236}">
                  <a16:creationId xmlns:a16="http://schemas.microsoft.com/office/drawing/2014/main" id="{33909CE4-023F-A547-9DA4-B956C0AF6B77}"/>
                </a:ext>
              </a:extLst>
            </p:cNvPr>
            <p:cNvSpPr/>
            <p:nvPr userDrawn="1"/>
          </p:nvSpPr>
          <p:spPr>
            <a:xfrm>
              <a:off x="4871864" y="5229200"/>
              <a:ext cx="504056" cy="360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1" name="Picture 20" descr="Icon&#10;&#10;Description automatically generated">
              <a:extLst>
                <a:ext uri="{FF2B5EF4-FFF2-40B4-BE49-F238E27FC236}">
                  <a16:creationId xmlns:a16="http://schemas.microsoft.com/office/drawing/2014/main" id="{0816E0B6-BAA0-6946-A580-B7A03EDFB11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943872" y="5218549"/>
              <a:ext cx="360040" cy="360040"/>
            </a:xfrm>
            <a:prstGeom prst="rect">
              <a:avLst/>
            </a:prstGeom>
          </p:spPr>
        </p:pic>
      </p:grpSp>
      <p:sp>
        <p:nvSpPr>
          <p:cNvPr id="2" name="Title 1">
            <a:extLst>
              <a:ext uri="{FF2B5EF4-FFF2-40B4-BE49-F238E27FC236}">
                <a16:creationId xmlns:a16="http://schemas.microsoft.com/office/drawing/2014/main" id="{34725B02-4237-AD4C-84E5-6226325C23EC}"/>
              </a:ext>
            </a:extLst>
          </p:cNvPr>
          <p:cNvSpPr>
            <a:spLocks noGrp="1"/>
          </p:cNvSpPr>
          <p:nvPr>
            <p:ph type="title" hasCustomPrompt="1"/>
          </p:nvPr>
        </p:nvSpPr>
        <p:spPr>
          <a:xfrm>
            <a:off x="4871864" y="1943386"/>
            <a:ext cx="6600056" cy="909550"/>
          </a:xfrm>
        </p:spPr>
        <p:txBody>
          <a:bodyPr/>
          <a:lstStyle>
            <a:lvl1pPr>
              <a:defRPr>
                <a:solidFill>
                  <a:srgbClr val="0C406D"/>
                </a:solidFill>
              </a:defRPr>
            </a:lvl1pPr>
          </a:lstStyle>
          <a:p>
            <a:r>
              <a:rPr lang="en-GB" sz="2800" b="1" dirty="0" err="1">
                <a:solidFill>
                  <a:srgbClr val="0C406D"/>
                </a:solidFill>
                <a:latin typeface="Arial" charset="0"/>
                <a:ea typeface="Arial" charset="0"/>
                <a:cs typeface="Arial" charset="0"/>
              </a:rPr>
              <a:t>www.cranfield.ac.uk</a:t>
            </a:r>
            <a:r>
              <a:rPr lang="en-GB" sz="2800" b="1" dirty="0">
                <a:solidFill>
                  <a:srgbClr val="0C406D"/>
                </a:solidFill>
                <a:latin typeface="Arial" charset="0"/>
                <a:ea typeface="Arial" charset="0"/>
                <a:cs typeface="Arial" charset="0"/>
              </a:rPr>
              <a:t>/your-specific-</a:t>
            </a:r>
            <a:r>
              <a:rPr lang="en-GB" sz="2800" b="1" dirty="0" err="1">
                <a:solidFill>
                  <a:srgbClr val="0C406D"/>
                </a:solidFill>
                <a:latin typeface="Arial" charset="0"/>
                <a:ea typeface="Arial" charset="0"/>
                <a:cs typeface="Arial" charset="0"/>
              </a:rPr>
              <a:t>url</a:t>
            </a:r>
            <a:endParaRPr lang="en-GB" dirty="0"/>
          </a:p>
        </p:txBody>
      </p:sp>
      <p:pic>
        <p:nvPicPr>
          <p:cNvPr id="11" name="Picture 10">
            <a:extLst>
              <a:ext uri="{FF2B5EF4-FFF2-40B4-BE49-F238E27FC236}">
                <a16:creationId xmlns:a16="http://schemas.microsoft.com/office/drawing/2014/main" id="{171400AD-54E9-A844-A24D-BBE4E39E8E6A}"/>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936000" y="1028112"/>
            <a:ext cx="3409000" cy="3409000"/>
          </a:xfrm>
          <a:prstGeom prst="rect">
            <a:avLst/>
          </a:prstGeom>
        </p:spPr>
      </p:pic>
    </p:spTree>
    <p:extLst>
      <p:ext uri="{BB962C8B-B14F-4D97-AF65-F5344CB8AC3E}">
        <p14:creationId xmlns:p14="http://schemas.microsoft.com/office/powerpoint/2010/main" val="149703176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lue chapter slide with image">
    <p:bg>
      <p:bgPr>
        <a:solidFill>
          <a:srgbClr val="27376F"/>
        </a:solidFill>
        <a:effectLst/>
      </p:bgPr>
    </p:bg>
    <p:spTree>
      <p:nvGrpSpPr>
        <p:cNvPr id="1" name=""/>
        <p:cNvGrpSpPr/>
        <p:nvPr/>
      </p:nvGrpSpPr>
      <p:grpSpPr>
        <a:xfrm>
          <a:off x="0" y="0"/>
          <a:ext cx="0" cy="0"/>
          <a:chOff x="0" y="0"/>
          <a:chExt cx="0" cy="0"/>
        </a:xfrm>
      </p:grpSpPr>
      <p:sp>
        <p:nvSpPr>
          <p:cNvPr id="7" name="Text Placeholder 17"/>
          <p:cNvSpPr txBox="1">
            <a:spLocks/>
          </p:cNvSpPr>
          <p:nvPr userDrawn="1"/>
        </p:nvSpPr>
        <p:spPr>
          <a:xfrm>
            <a:off x="800101" y="6057886"/>
            <a:ext cx="3557588" cy="504056"/>
          </a:xfrm>
          <a:prstGeom prst="rect">
            <a:avLst/>
          </a:prstGeom>
        </p:spPr>
        <p:txBody>
          <a:bodyPr anchor="ctr"/>
          <a:lstStyle>
            <a:lvl1pPr marL="0" indent="0" algn="l" defTabSz="914400" rtl="0" eaLnBrk="1" latinLnBrk="0" hangingPunct="1">
              <a:spcBef>
                <a:spcPct val="20000"/>
              </a:spcBef>
              <a:buClr>
                <a:srgbClr val="00B0F0"/>
              </a:buClr>
              <a:buFont typeface="Arial" panose="020B0604020202020204" pitchFamily="34" charset="0"/>
              <a:buNone/>
              <a:defRPr sz="2200" b="1" kern="1200" baseline="0">
                <a:solidFill>
                  <a:srgbClr val="091932"/>
                </a:solidFill>
                <a:latin typeface="Arial" panose="020B0604020202020204" pitchFamily="34" charset="0"/>
                <a:ea typeface="+mn-ea"/>
                <a:cs typeface="Arial" panose="020B0604020202020204" pitchFamily="34" charset="0"/>
              </a:defRPr>
            </a:lvl1pPr>
            <a:lvl2pPr marL="800100" indent="-342900" algn="l" defTabSz="914400" rtl="0" eaLnBrk="1" latinLnBrk="0" hangingPunct="1">
              <a:spcBef>
                <a:spcPct val="20000"/>
              </a:spcBef>
              <a:buClr>
                <a:srgbClr val="00B0F0"/>
              </a:buClr>
              <a:buFont typeface="Arial" charset="0"/>
              <a:buChar char="•"/>
              <a:defRPr sz="2000" kern="1200">
                <a:solidFill>
                  <a:srgbClr val="666666"/>
                </a:solidFill>
                <a:latin typeface="Arial" panose="020B0604020202020204" pitchFamily="34" charset="0"/>
                <a:ea typeface="+mn-ea"/>
                <a:cs typeface="Arial" panose="020B0604020202020204" pitchFamily="34" charset="0"/>
              </a:defRPr>
            </a:lvl2pPr>
            <a:lvl3pPr marL="1257300" indent="-342900" algn="l" defTabSz="914400" rtl="0" eaLnBrk="1" latinLnBrk="0" hangingPunct="1">
              <a:spcBef>
                <a:spcPct val="20000"/>
              </a:spcBef>
              <a:buClr>
                <a:srgbClr val="00B0F0"/>
              </a:buClr>
              <a:buFont typeface="Courier New" charset="0"/>
              <a:buChar char="o"/>
              <a:defRPr sz="2000" kern="1200">
                <a:solidFill>
                  <a:srgbClr val="666666"/>
                </a:solidFill>
                <a:latin typeface="Arial" panose="020B0604020202020204" pitchFamily="34" charset="0"/>
                <a:ea typeface="+mn-ea"/>
                <a:cs typeface="Arial" panose="020B0604020202020204" pitchFamily="34" charset="0"/>
              </a:defRPr>
            </a:lvl3pPr>
            <a:lvl4pPr marL="1714500" indent="-342900" algn="l" defTabSz="914400" rtl="0" eaLnBrk="1" latinLnBrk="0" hangingPunct="1">
              <a:spcBef>
                <a:spcPct val="20000"/>
              </a:spcBef>
              <a:buClr>
                <a:srgbClr val="00B0F0"/>
              </a:buClr>
              <a:buFont typeface="Wingdings" charset="2"/>
              <a:buChar char="§"/>
              <a:defRPr sz="2000" kern="1200">
                <a:solidFill>
                  <a:srgbClr val="666666"/>
                </a:solidFill>
                <a:latin typeface="Arial" panose="020B0604020202020204" pitchFamily="34" charset="0"/>
                <a:ea typeface="+mn-ea"/>
                <a:cs typeface="Arial" panose="020B0604020202020204" pitchFamily="34" charset="0"/>
              </a:defRPr>
            </a:lvl4pPr>
            <a:lvl5pPr marL="2171700" indent="-342900" algn="l" defTabSz="914400" rtl="0" eaLnBrk="1" latinLnBrk="0" hangingPunct="1">
              <a:spcBef>
                <a:spcPct val="20000"/>
              </a:spcBef>
              <a:buClr>
                <a:srgbClr val="00B0F0"/>
              </a:buClr>
              <a:buFont typeface=".HelveticaNeueDeskInterface-Regular" charset="0"/>
              <a:buChar char="-"/>
              <a:defRPr sz="2000" kern="1200">
                <a:solidFill>
                  <a:srgbClr val="666666"/>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GB" sz="1800" b="0" dirty="0" err="1">
                <a:solidFill>
                  <a:prstClr val="white"/>
                </a:solidFill>
                <a:latin typeface="Arial" charset="0"/>
                <a:ea typeface="Arial" charset="0"/>
                <a:cs typeface="Arial" charset="0"/>
              </a:rPr>
              <a:t>www.cranfield.ac.uk</a:t>
            </a:r>
            <a:endParaRPr lang="en-GB" sz="1800" b="0" dirty="0">
              <a:solidFill>
                <a:prstClr val="white"/>
              </a:solidFill>
              <a:latin typeface="Arial" charset="0"/>
              <a:ea typeface="Arial" charset="0"/>
              <a:cs typeface="Arial" charset="0"/>
            </a:endParaRPr>
          </a:p>
        </p:txBody>
      </p:sp>
      <p:sp>
        <p:nvSpPr>
          <p:cNvPr id="10" name="Text Placeholder 8"/>
          <p:cNvSpPr>
            <a:spLocks noGrp="1"/>
          </p:cNvSpPr>
          <p:nvPr>
            <p:ph type="body" sz="quarter" idx="11" hasCustomPrompt="1"/>
          </p:nvPr>
        </p:nvSpPr>
        <p:spPr>
          <a:xfrm>
            <a:off x="5087889" y="4437112"/>
            <a:ext cx="6480000" cy="648072"/>
          </a:xfrm>
          <a:prstGeom prst="rect">
            <a:avLst/>
          </a:prstGeom>
        </p:spPr>
        <p:txBody>
          <a:bodyPr anchor="ctr"/>
          <a:lstStyle>
            <a:lvl1pPr marL="0" indent="0">
              <a:buNone/>
              <a:defRPr sz="2200" b="1">
                <a:solidFill>
                  <a:schemeClr val="bg1"/>
                </a:solidFill>
                <a:latin typeface="Arial" charset="0"/>
                <a:ea typeface="Arial" charset="0"/>
                <a:cs typeface="Arial" charset="0"/>
              </a:defRPr>
            </a:lvl1pPr>
          </a:lstStyle>
          <a:p>
            <a:pPr lvl="0"/>
            <a:r>
              <a:rPr lang="en-GB" dirty="0"/>
              <a:t>Presenter’s Name and Title,</a:t>
            </a:r>
            <a:br>
              <a:rPr lang="en-GB" dirty="0"/>
            </a:br>
            <a:r>
              <a:rPr lang="en-GB" dirty="0"/>
              <a:t>Arial Bold 22pt</a:t>
            </a:r>
            <a:endParaRPr lang="en-US" dirty="0"/>
          </a:p>
        </p:txBody>
      </p:sp>
      <p:sp>
        <p:nvSpPr>
          <p:cNvPr id="5" name="Text Placeholder 8"/>
          <p:cNvSpPr>
            <a:spLocks noGrp="1"/>
          </p:cNvSpPr>
          <p:nvPr>
            <p:ph type="body" sz="quarter" idx="12" hasCustomPrompt="1"/>
          </p:nvPr>
        </p:nvSpPr>
        <p:spPr>
          <a:xfrm>
            <a:off x="5087889" y="5239462"/>
            <a:ext cx="6480000" cy="493795"/>
          </a:xfrm>
          <a:prstGeom prst="rect">
            <a:avLst/>
          </a:prstGeom>
        </p:spPr>
        <p:txBody>
          <a:bodyPr anchor="ctr"/>
          <a:lstStyle>
            <a:lvl1pPr marL="0" indent="0">
              <a:buNone/>
              <a:defRPr sz="2000" b="0">
                <a:solidFill>
                  <a:schemeClr val="bg1"/>
                </a:solidFill>
                <a:latin typeface="Arial" charset="0"/>
                <a:ea typeface="Arial" charset="0"/>
                <a:cs typeface="Arial" charset="0"/>
              </a:defRPr>
            </a:lvl1pPr>
          </a:lstStyle>
          <a:p>
            <a:pPr lvl="0"/>
            <a:r>
              <a:rPr lang="en-GB" dirty="0"/>
              <a:t>Date, Arial 20pt</a:t>
            </a:r>
            <a:endParaRPr lang="en-US" dirty="0"/>
          </a:p>
        </p:txBody>
      </p:sp>
      <p:sp>
        <p:nvSpPr>
          <p:cNvPr id="8" name="Title 1">
            <a:extLst>
              <a:ext uri="{FF2B5EF4-FFF2-40B4-BE49-F238E27FC236}">
                <a16:creationId xmlns:a16="http://schemas.microsoft.com/office/drawing/2014/main" id="{9D241F5D-EDA6-D445-84C8-6F53710C7E57}"/>
              </a:ext>
            </a:extLst>
          </p:cNvPr>
          <p:cNvSpPr>
            <a:spLocks noGrp="1"/>
          </p:cNvSpPr>
          <p:nvPr>
            <p:ph type="title" hasCustomPrompt="1"/>
          </p:nvPr>
        </p:nvSpPr>
        <p:spPr>
          <a:xfrm>
            <a:off x="5087888" y="2492896"/>
            <a:ext cx="6480000" cy="1789938"/>
          </a:xfrm>
          <a:prstGeom prst="rect">
            <a:avLst/>
          </a:prstGeom>
        </p:spPr>
        <p:txBody>
          <a:bodyPr/>
          <a:lstStyle>
            <a:lvl1pPr>
              <a:defRPr sz="3600" b="1" i="0">
                <a:solidFill>
                  <a:schemeClr val="bg1"/>
                </a:solidFill>
                <a:latin typeface="Arial" panose="020B0604020202020204" pitchFamily="34" charset="0"/>
                <a:cs typeface="Arial" panose="020B0604020202020204" pitchFamily="34" charset="0"/>
              </a:defRPr>
            </a:lvl1pPr>
          </a:lstStyle>
          <a:p>
            <a:pPr lvl="0"/>
            <a:r>
              <a:rPr lang="en-GB" dirty="0"/>
              <a:t>Presentation or Chapter Title, Arial Bold 36pt</a:t>
            </a:r>
            <a:endParaRPr lang="en-US" dirty="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176808" y="-27320"/>
            <a:ext cx="12223573" cy="6875759"/>
          </a:xfrm>
          <a:prstGeom prst="rect">
            <a:avLst/>
          </a:prstGeom>
        </p:spPr>
      </p:pic>
      <p:sp>
        <p:nvSpPr>
          <p:cNvPr id="4" name="Rectangle 3">
            <a:extLst>
              <a:ext uri="{FF2B5EF4-FFF2-40B4-BE49-F238E27FC236}">
                <a16:creationId xmlns:a16="http://schemas.microsoft.com/office/drawing/2014/main" id="{93CB5532-000E-069A-59EB-EE2E6E22E5B1}"/>
              </a:ext>
            </a:extLst>
          </p:cNvPr>
          <p:cNvSpPr/>
          <p:nvPr userDrawn="1"/>
        </p:nvSpPr>
        <p:spPr>
          <a:xfrm>
            <a:off x="1639453" y="2821435"/>
            <a:ext cx="1800200" cy="864096"/>
          </a:xfrm>
          <a:prstGeom prst="rect">
            <a:avLst/>
          </a:prstGeom>
          <a:solidFill>
            <a:srgbClr val="0C40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Logo&#10;&#10;Description automatically generated">
            <a:extLst>
              <a:ext uri="{FF2B5EF4-FFF2-40B4-BE49-F238E27FC236}">
                <a16:creationId xmlns:a16="http://schemas.microsoft.com/office/drawing/2014/main" id="{10768F1B-9326-0218-92E1-D49255AB084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24111" y="1772816"/>
            <a:ext cx="2985218" cy="2961336"/>
          </a:xfrm>
          <a:prstGeom prst="rect">
            <a:avLst/>
          </a:prstGeom>
        </p:spPr>
      </p:pic>
    </p:spTree>
    <p:extLst>
      <p:ext uri="{BB962C8B-B14F-4D97-AF65-F5344CB8AC3E}">
        <p14:creationId xmlns:p14="http://schemas.microsoft.com/office/powerpoint/2010/main" val="91672167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lue chapter slide">
    <p:bg>
      <p:bgPr>
        <a:solidFill>
          <a:srgbClr val="27376F"/>
        </a:solidFill>
        <a:effectLst/>
      </p:bgPr>
    </p:bg>
    <p:spTree>
      <p:nvGrpSpPr>
        <p:cNvPr id="1" name=""/>
        <p:cNvGrpSpPr/>
        <p:nvPr/>
      </p:nvGrpSpPr>
      <p:grpSpPr>
        <a:xfrm>
          <a:off x="0" y="0"/>
          <a:ext cx="0" cy="0"/>
          <a:chOff x="0" y="0"/>
          <a:chExt cx="0" cy="0"/>
        </a:xfrm>
      </p:grpSpPr>
      <p:sp>
        <p:nvSpPr>
          <p:cNvPr id="7" name="Text Placeholder 17"/>
          <p:cNvSpPr txBox="1">
            <a:spLocks/>
          </p:cNvSpPr>
          <p:nvPr userDrawn="1"/>
        </p:nvSpPr>
        <p:spPr>
          <a:xfrm>
            <a:off x="800101" y="6057886"/>
            <a:ext cx="3557588" cy="504056"/>
          </a:xfrm>
          <a:prstGeom prst="rect">
            <a:avLst/>
          </a:prstGeom>
        </p:spPr>
        <p:txBody>
          <a:bodyPr anchor="ctr"/>
          <a:lstStyle>
            <a:lvl1pPr marL="0" indent="0" algn="l" defTabSz="914400" rtl="0" eaLnBrk="1" latinLnBrk="0" hangingPunct="1">
              <a:spcBef>
                <a:spcPct val="20000"/>
              </a:spcBef>
              <a:buClr>
                <a:srgbClr val="00B0F0"/>
              </a:buClr>
              <a:buFont typeface="Arial" panose="020B0604020202020204" pitchFamily="34" charset="0"/>
              <a:buNone/>
              <a:defRPr sz="2200" b="1" kern="1200" baseline="0">
                <a:solidFill>
                  <a:srgbClr val="091932"/>
                </a:solidFill>
                <a:latin typeface="Arial" panose="020B0604020202020204" pitchFamily="34" charset="0"/>
                <a:ea typeface="+mn-ea"/>
                <a:cs typeface="Arial" panose="020B0604020202020204" pitchFamily="34" charset="0"/>
              </a:defRPr>
            </a:lvl1pPr>
            <a:lvl2pPr marL="800100" indent="-342900" algn="l" defTabSz="914400" rtl="0" eaLnBrk="1" latinLnBrk="0" hangingPunct="1">
              <a:spcBef>
                <a:spcPct val="20000"/>
              </a:spcBef>
              <a:buClr>
                <a:srgbClr val="00B0F0"/>
              </a:buClr>
              <a:buFont typeface="Arial" charset="0"/>
              <a:buChar char="•"/>
              <a:defRPr sz="2000" kern="1200">
                <a:solidFill>
                  <a:srgbClr val="666666"/>
                </a:solidFill>
                <a:latin typeface="Arial" panose="020B0604020202020204" pitchFamily="34" charset="0"/>
                <a:ea typeface="+mn-ea"/>
                <a:cs typeface="Arial" panose="020B0604020202020204" pitchFamily="34" charset="0"/>
              </a:defRPr>
            </a:lvl2pPr>
            <a:lvl3pPr marL="1257300" indent="-342900" algn="l" defTabSz="914400" rtl="0" eaLnBrk="1" latinLnBrk="0" hangingPunct="1">
              <a:spcBef>
                <a:spcPct val="20000"/>
              </a:spcBef>
              <a:buClr>
                <a:srgbClr val="00B0F0"/>
              </a:buClr>
              <a:buFont typeface="Courier New" charset="0"/>
              <a:buChar char="o"/>
              <a:defRPr sz="2000" kern="1200">
                <a:solidFill>
                  <a:srgbClr val="666666"/>
                </a:solidFill>
                <a:latin typeface="Arial" panose="020B0604020202020204" pitchFamily="34" charset="0"/>
                <a:ea typeface="+mn-ea"/>
                <a:cs typeface="Arial" panose="020B0604020202020204" pitchFamily="34" charset="0"/>
              </a:defRPr>
            </a:lvl3pPr>
            <a:lvl4pPr marL="1714500" indent="-342900" algn="l" defTabSz="914400" rtl="0" eaLnBrk="1" latinLnBrk="0" hangingPunct="1">
              <a:spcBef>
                <a:spcPct val="20000"/>
              </a:spcBef>
              <a:buClr>
                <a:srgbClr val="00B0F0"/>
              </a:buClr>
              <a:buFont typeface="Wingdings" charset="2"/>
              <a:buChar char="§"/>
              <a:defRPr sz="2000" kern="1200">
                <a:solidFill>
                  <a:srgbClr val="666666"/>
                </a:solidFill>
                <a:latin typeface="Arial" panose="020B0604020202020204" pitchFamily="34" charset="0"/>
                <a:ea typeface="+mn-ea"/>
                <a:cs typeface="Arial" panose="020B0604020202020204" pitchFamily="34" charset="0"/>
              </a:defRPr>
            </a:lvl4pPr>
            <a:lvl5pPr marL="2171700" indent="-342900" algn="l" defTabSz="914400" rtl="0" eaLnBrk="1" latinLnBrk="0" hangingPunct="1">
              <a:spcBef>
                <a:spcPct val="20000"/>
              </a:spcBef>
              <a:buClr>
                <a:srgbClr val="00B0F0"/>
              </a:buClr>
              <a:buFont typeface=".HelveticaNeueDeskInterface-Regular" charset="0"/>
              <a:buChar char="-"/>
              <a:defRPr sz="2000" kern="1200">
                <a:solidFill>
                  <a:srgbClr val="666666"/>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GB" sz="1800" b="0" dirty="0" err="1">
                <a:solidFill>
                  <a:prstClr val="white"/>
                </a:solidFill>
                <a:latin typeface="Arial" charset="0"/>
                <a:ea typeface="Arial" charset="0"/>
                <a:cs typeface="Arial" charset="0"/>
              </a:rPr>
              <a:t>www.cranfield.ac.uk</a:t>
            </a:r>
            <a:endParaRPr lang="en-GB" sz="1800" b="0" dirty="0">
              <a:solidFill>
                <a:prstClr val="white"/>
              </a:solidFill>
              <a:latin typeface="Arial" charset="0"/>
              <a:ea typeface="Arial" charset="0"/>
              <a:cs typeface="Arial" charset="0"/>
            </a:endParaRPr>
          </a:p>
        </p:txBody>
      </p:sp>
      <p:sp>
        <p:nvSpPr>
          <p:cNvPr id="10" name="Text Placeholder 8"/>
          <p:cNvSpPr>
            <a:spLocks noGrp="1"/>
          </p:cNvSpPr>
          <p:nvPr>
            <p:ph type="body" sz="quarter" idx="11" hasCustomPrompt="1"/>
          </p:nvPr>
        </p:nvSpPr>
        <p:spPr>
          <a:xfrm>
            <a:off x="5087889" y="4437112"/>
            <a:ext cx="6480000" cy="648072"/>
          </a:xfrm>
          <a:prstGeom prst="rect">
            <a:avLst/>
          </a:prstGeom>
        </p:spPr>
        <p:txBody>
          <a:bodyPr anchor="ctr"/>
          <a:lstStyle>
            <a:lvl1pPr marL="0" indent="0">
              <a:buNone/>
              <a:defRPr sz="2200" b="1">
                <a:solidFill>
                  <a:schemeClr val="bg1"/>
                </a:solidFill>
                <a:latin typeface="Arial" charset="0"/>
                <a:ea typeface="Arial" charset="0"/>
                <a:cs typeface="Arial" charset="0"/>
              </a:defRPr>
            </a:lvl1pPr>
          </a:lstStyle>
          <a:p>
            <a:pPr lvl="0"/>
            <a:r>
              <a:rPr lang="en-GB" dirty="0"/>
              <a:t>Presenter’s Name and Title,</a:t>
            </a:r>
            <a:br>
              <a:rPr lang="en-GB" dirty="0"/>
            </a:br>
            <a:r>
              <a:rPr lang="en-GB" dirty="0"/>
              <a:t>Arial Bold 22pt</a:t>
            </a:r>
            <a:endParaRPr lang="en-US" dirty="0"/>
          </a:p>
        </p:txBody>
      </p:sp>
      <p:sp>
        <p:nvSpPr>
          <p:cNvPr id="5" name="Text Placeholder 8"/>
          <p:cNvSpPr>
            <a:spLocks noGrp="1"/>
          </p:cNvSpPr>
          <p:nvPr>
            <p:ph type="body" sz="quarter" idx="12" hasCustomPrompt="1"/>
          </p:nvPr>
        </p:nvSpPr>
        <p:spPr>
          <a:xfrm>
            <a:off x="5087889" y="5239462"/>
            <a:ext cx="6480000" cy="493795"/>
          </a:xfrm>
          <a:prstGeom prst="rect">
            <a:avLst/>
          </a:prstGeom>
        </p:spPr>
        <p:txBody>
          <a:bodyPr anchor="ctr"/>
          <a:lstStyle>
            <a:lvl1pPr marL="0" indent="0">
              <a:buNone/>
              <a:defRPr sz="2000" b="0">
                <a:solidFill>
                  <a:schemeClr val="bg1"/>
                </a:solidFill>
                <a:latin typeface="Arial" charset="0"/>
                <a:ea typeface="Arial" charset="0"/>
                <a:cs typeface="Arial" charset="0"/>
              </a:defRPr>
            </a:lvl1pPr>
          </a:lstStyle>
          <a:p>
            <a:pPr lvl="0"/>
            <a:r>
              <a:rPr lang="en-GB" dirty="0"/>
              <a:t>Date, Arial 20pt</a:t>
            </a:r>
            <a:endParaRPr lang="en-US" dirty="0"/>
          </a:p>
        </p:txBody>
      </p:sp>
      <p:sp>
        <p:nvSpPr>
          <p:cNvPr id="8" name="Title 1">
            <a:extLst>
              <a:ext uri="{FF2B5EF4-FFF2-40B4-BE49-F238E27FC236}">
                <a16:creationId xmlns:a16="http://schemas.microsoft.com/office/drawing/2014/main" id="{9D241F5D-EDA6-D445-84C8-6F53710C7E57}"/>
              </a:ext>
            </a:extLst>
          </p:cNvPr>
          <p:cNvSpPr>
            <a:spLocks noGrp="1"/>
          </p:cNvSpPr>
          <p:nvPr>
            <p:ph type="title" hasCustomPrompt="1"/>
          </p:nvPr>
        </p:nvSpPr>
        <p:spPr>
          <a:xfrm>
            <a:off x="5087888" y="2492896"/>
            <a:ext cx="6480000" cy="1789938"/>
          </a:xfrm>
          <a:prstGeom prst="rect">
            <a:avLst/>
          </a:prstGeom>
        </p:spPr>
        <p:txBody>
          <a:bodyPr/>
          <a:lstStyle>
            <a:lvl1pPr>
              <a:defRPr sz="3600" b="1" i="0">
                <a:solidFill>
                  <a:schemeClr val="bg1"/>
                </a:solidFill>
                <a:latin typeface="Arial" panose="020B0604020202020204" pitchFamily="34" charset="0"/>
                <a:cs typeface="Arial" panose="020B0604020202020204" pitchFamily="34" charset="0"/>
              </a:defRPr>
            </a:lvl1pPr>
          </a:lstStyle>
          <a:p>
            <a:pPr lvl="0"/>
            <a:r>
              <a:rPr lang="en-GB" dirty="0"/>
              <a:t>Presentation or Chapter Title, Arial Bold 36pt</a:t>
            </a:r>
            <a:endParaRPr lang="en-US" dirty="0"/>
          </a:p>
        </p:txBody>
      </p:sp>
      <p:grpSp>
        <p:nvGrpSpPr>
          <p:cNvPr id="6" name="Group 5">
            <a:extLst>
              <a:ext uri="{FF2B5EF4-FFF2-40B4-BE49-F238E27FC236}">
                <a16:creationId xmlns:a16="http://schemas.microsoft.com/office/drawing/2014/main" id="{5C140DA9-EA5F-377E-A07B-DFDDB9C6EF4E}"/>
              </a:ext>
            </a:extLst>
          </p:cNvPr>
          <p:cNvGrpSpPr/>
          <p:nvPr userDrawn="1"/>
        </p:nvGrpSpPr>
        <p:grpSpPr>
          <a:xfrm>
            <a:off x="-1176808" y="-27320"/>
            <a:ext cx="12223573" cy="6875759"/>
            <a:chOff x="-1176808" y="-27320"/>
            <a:chExt cx="12223573" cy="6875759"/>
          </a:xfrm>
        </p:grpSpPr>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176808" y="-27320"/>
              <a:ext cx="12223573" cy="6875759"/>
            </a:xfrm>
            <a:prstGeom prst="rect">
              <a:avLst/>
            </a:prstGeom>
          </p:spPr>
        </p:pic>
        <p:sp>
          <p:nvSpPr>
            <p:cNvPr id="4" name="Rectangle 3">
              <a:extLst>
                <a:ext uri="{FF2B5EF4-FFF2-40B4-BE49-F238E27FC236}">
                  <a16:creationId xmlns:a16="http://schemas.microsoft.com/office/drawing/2014/main" id="{93CB5532-000E-069A-59EB-EE2E6E22E5B1}"/>
                </a:ext>
              </a:extLst>
            </p:cNvPr>
            <p:cNvSpPr/>
            <p:nvPr userDrawn="1"/>
          </p:nvSpPr>
          <p:spPr>
            <a:xfrm>
              <a:off x="1631504" y="2852936"/>
              <a:ext cx="1800200" cy="864096"/>
            </a:xfrm>
            <a:prstGeom prst="rect">
              <a:avLst/>
            </a:prstGeom>
            <a:solidFill>
              <a:srgbClr val="0C40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Logo&#10;&#10;Description automatically generated">
              <a:extLst>
                <a:ext uri="{FF2B5EF4-FFF2-40B4-BE49-F238E27FC236}">
                  <a16:creationId xmlns:a16="http://schemas.microsoft.com/office/drawing/2014/main" id="{9B7AF7A4-716F-BFBB-8C07-8AE8693ACDE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24111" y="1772816"/>
              <a:ext cx="2985218" cy="2961336"/>
            </a:xfrm>
            <a:prstGeom prst="rect">
              <a:avLst/>
            </a:prstGeom>
          </p:spPr>
        </p:pic>
      </p:grpSp>
    </p:spTree>
    <p:extLst>
      <p:ext uri="{BB962C8B-B14F-4D97-AF65-F5344CB8AC3E}">
        <p14:creationId xmlns:p14="http://schemas.microsoft.com/office/powerpoint/2010/main" val="289202391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Green chapter slide">
    <p:bg>
      <p:bgPr>
        <a:solidFill>
          <a:srgbClr val="5B7813"/>
        </a:solidFill>
        <a:effectLst/>
      </p:bgPr>
    </p:bg>
    <p:spTree>
      <p:nvGrpSpPr>
        <p:cNvPr id="1" name=""/>
        <p:cNvGrpSpPr/>
        <p:nvPr/>
      </p:nvGrpSpPr>
      <p:grpSpPr>
        <a:xfrm>
          <a:off x="0" y="0"/>
          <a:ext cx="0" cy="0"/>
          <a:chOff x="0" y="0"/>
          <a:chExt cx="0" cy="0"/>
        </a:xfrm>
      </p:grpSpPr>
      <p:sp>
        <p:nvSpPr>
          <p:cNvPr id="4" name="Text Placeholder 17"/>
          <p:cNvSpPr txBox="1">
            <a:spLocks/>
          </p:cNvSpPr>
          <p:nvPr userDrawn="1"/>
        </p:nvSpPr>
        <p:spPr>
          <a:xfrm>
            <a:off x="800101" y="6057886"/>
            <a:ext cx="3557588" cy="504056"/>
          </a:xfrm>
          <a:prstGeom prst="rect">
            <a:avLst/>
          </a:prstGeom>
        </p:spPr>
        <p:txBody>
          <a:bodyPr anchor="ctr"/>
          <a:lstStyle>
            <a:lvl1pPr marL="0" indent="0" algn="l" defTabSz="914400" rtl="0" eaLnBrk="1" latinLnBrk="0" hangingPunct="1">
              <a:spcBef>
                <a:spcPct val="20000"/>
              </a:spcBef>
              <a:buClr>
                <a:srgbClr val="00B0F0"/>
              </a:buClr>
              <a:buFont typeface="Arial" panose="020B0604020202020204" pitchFamily="34" charset="0"/>
              <a:buNone/>
              <a:defRPr sz="2200" b="1" kern="1200" baseline="0">
                <a:solidFill>
                  <a:srgbClr val="091932"/>
                </a:solidFill>
                <a:latin typeface="Arial" panose="020B0604020202020204" pitchFamily="34" charset="0"/>
                <a:ea typeface="+mn-ea"/>
                <a:cs typeface="Arial" panose="020B0604020202020204" pitchFamily="34" charset="0"/>
              </a:defRPr>
            </a:lvl1pPr>
            <a:lvl2pPr marL="800100" indent="-342900" algn="l" defTabSz="914400" rtl="0" eaLnBrk="1" latinLnBrk="0" hangingPunct="1">
              <a:spcBef>
                <a:spcPct val="20000"/>
              </a:spcBef>
              <a:buClr>
                <a:srgbClr val="00B0F0"/>
              </a:buClr>
              <a:buFont typeface="Arial" charset="0"/>
              <a:buChar char="•"/>
              <a:defRPr sz="2000" kern="1200">
                <a:solidFill>
                  <a:srgbClr val="666666"/>
                </a:solidFill>
                <a:latin typeface="Arial" panose="020B0604020202020204" pitchFamily="34" charset="0"/>
                <a:ea typeface="+mn-ea"/>
                <a:cs typeface="Arial" panose="020B0604020202020204" pitchFamily="34" charset="0"/>
              </a:defRPr>
            </a:lvl2pPr>
            <a:lvl3pPr marL="1257300" indent="-342900" algn="l" defTabSz="914400" rtl="0" eaLnBrk="1" latinLnBrk="0" hangingPunct="1">
              <a:spcBef>
                <a:spcPct val="20000"/>
              </a:spcBef>
              <a:buClr>
                <a:srgbClr val="00B0F0"/>
              </a:buClr>
              <a:buFont typeface="Courier New" charset="0"/>
              <a:buChar char="o"/>
              <a:defRPr sz="2000" kern="1200">
                <a:solidFill>
                  <a:srgbClr val="666666"/>
                </a:solidFill>
                <a:latin typeface="Arial" panose="020B0604020202020204" pitchFamily="34" charset="0"/>
                <a:ea typeface="+mn-ea"/>
                <a:cs typeface="Arial" panose="020B0604020202020204" pitchFamily="34" charset="0"/>
              </a:defRPr>
            </a:lvl3pPr>
            <a:lvl4pPr marL="1714500" indent="-342900" algn="l" defTabSz="914400" rtl="0" eaLnBrk="1" latinLnBrk="0" hangingPunct="1">
              <a:spcBef>
                <a:spcPct val="20000"/>
              </a:spcBef>
              <a:buClr>
                <a:srgbClr val="00B0F0"/>
              </a:buClr>
              <a:buFont typeface="Wingdings" charset="2"/>
              <a:buChar char="§"/>
              <a:defRPr sz="2000" kern="1200">
                <a:solidFill>
                  <a:srgbClr val="666666"/>
                </a:solidFill>
                <a:latin typeface="Arial" panose="020B0604020202020204" pitchFamily="34" charset="0"/>
                <a:ea typeface="+mn-ea"/>
                <a:cs typeface="Arial" panose="020B0604020202020204" pitchFamily="34" charset="0"/>
              </a:defRPr>
            </a:lvl4pPr>
            <a:lvl5pPr marL="2171700" indent="-342900" algn="l" defTabSz="914400" rtl="0" eaLnBrk="1" latinLnBrk="0" hangingPunct="1">
              <a:spcBef>
                <a:spcPct val="20000"/>
              </a:spcBef>
              <a:buClr>
                <a:srgbClr val="00B0F0"/>
              </a:buClr>
              <a:buFont typeface=".HelveticaNeueDeskInterface-Regular" charset="0"/>
              <a:buChar char="-"/>
              <a:defRPr sz="2000" kern="1200">
                <a:solidFill>
                  <a:srgbClr val="666666"/>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GB" sz="1800" b="0" dirty="0" err="1">
                <a:solidFill>
                  <a:prstClr val="white"/>
                </a:solidFill>
                <a:latin typeface="Arial" charset="0"/>
                <a:ea typeface="Arial" charset="0"/>
                <a:cs typeface="Arial" charset="0"/>
              </a:rPr>
              <a:t>www.cranfield.ac.uk</a:t>
            </a:r>
            <a:endParaRPr lang="en-GB" sz="1800" b="0" dirty="0">
              <a:solidFill>
                <a:prstClr val="white"/>
              </a:solidFill>
              <a:latin typeface="Arial" charset="0"/>
              <a:ea typeface="Arial" charset="0"/>
              <a:cs typeface="Arial" charset="0"/>
            </a:endParaRPr>
          </a:p>
        </p:txBody>
      </p:sp>
      <p:sp>
        <p:nvSpPr>
          <p:cNvPr id="9" name="Text Placeholder 8">
            <a:extLst>
              <a:ext uri="{FF2B5EF4-FFF2-40B4-BE49-F238E27FC236}">
                <a16:creationId xmlns:a16="http://schemas.microsoft.com/office/drawing/2014/main" id="{9A8C46A4-397D-DA42-83BC-57B894AA849E}"/>
              </a:ext>
            </a:extLst>
          </p:cNvPr>
          <p:cNvSpPr>
            <a:spLocks noGrp="1"/>
          </p:cNvSpPr>
          <p:nvPr>
            <p:ph type="body" sz="quarter" idx="11" hasCustomPrompt="1"/>
          </p:nvPr>
        </p:nvSpPr>
        <p:spPr>
          <a:xfrm>
            <a:off x="5087889" y="4437112"/>
            <a:ext cx="6480000" cy="648072"/>
          </a:xfrm>
          <a:prstGeom prst="rect">
            <a:avLst/>
          </a:prstGeom>
        </p:spPr>
        <p:txBody>
          <a:bodyPr anchor="ctr"/>
          <a:lstStyle>
            <a:lvl1pPr marL="0" indent="0">
              <a:buNone/>
              <a:defRPr sz="2200" b="1">
                <a:solidFill>
                  <a:schemeClr val="bg1"/>
                </a:solidFill>
                <a:latin typeface="Arial" charset="0"/>
                <a:ea typeface="Arial" charset="0"/>
                <a:cs typeface="Arial" charset="0"/>
              </a:defRPr>
            </a:lvl1pPr>
          </a:lstStyle>
          <a:p>
            <a:pPr lvl="0"/>
            <a:r>
              <a:rPr lang="en-GB" dirty="0"/>
              <a:t>Presenter’s Name and Title,</a:t>
            </a:r>
            <a:br>
              <a:rPr lang="en-GB" dirty="0"/>
            </a:br>
            <a:r>
              <a:rPr lang="en-GB" dirty="0"/>
              <a:t>Arial Bold 22pt</a:t>
            </a:r>
            <a:endParaRPr lang="en-US" dirty="0"/>
          </a:p>
        </p:txBody>
      </p:sp>
      <p:sp>
        <p:nvSpPr>
          <p:cNvPr id="10" name="Text Placeholder 8">
            <a:extLst>
              <a:ext uri="{FF2B5EF4-FFF2-40B4-BE49-F238E27FC236}">
                <a16:creationId xmlns:a16="http://schemas.microsoft.com/office/drawing/2014/main" id="{D9F58F5E-61DB-F047-BF9B-E07DDA5CA94B}"/>
              </a:ext>
            </a:extLst>
          </p:cNvPr>
          <p:cNvSpPr>
            <a:spLocks noGrp="1"/>
          </p:cNvSpPr>
          <p:nvPr>
            <p:ph type="body" sz="quarter" idx="12" hasCustomPrompt="1"/>
          </p:nvPr>
        </p:nvSpPr>
        <p:spPr>
          <a:xfrm>
            <a:off x="5087889" y="5239462"/>
            <a:ext cx="6480000" cy="493795"/>
          </a:xfrm>
          <a:prstGeom prst="rect">
            <a:avLst/>
          </a:prstGeom>
        </p:spPr>
        <p:txBody>
          <a:bodyPr anchor="ctr"/>
          <a:lstStyle>
            <a:lvl1pPr marL="0" indent="0">
              <a:buNone/>
              <a:defRPr sz="2000" b="0">
                <a:solidFill>
                  <a:schemeClr val="bg1"/>
                </a:solidFill>
                <a:latin typeface="Arial" charset="0"/>
                <a:ea typeface="Arial" charset="0"/>
                <a:cs typeface="Arial" charset="0"/>
              </a:defRPr>
            </a:lvl1pPr>
          </a:lstStyle>
          <a:p>
            <a:pPr lvl="0"/>
            <a:r>
              <a:rPr lang="en-GB" dirty="0"/>
              <a:t>Date, Arial 20pt</a:t>
            </a:r>
            <a:endParaRPr lang="en-US" dirty="0"/>
          </a:p>
        </p:txBody>
      </p:sp>
      <p:sp>
        <p:nvSpPr>
          <p:cNvPr id="11" name="Title 1">
            <a:extLst>
              <a:ext uri="{FF2B5EF4-FFF2-40B4-BE49-F238E27FC236}">
                <a16:creationId xmlns:a16="http://schemas.microsoft.com/office/drawing/2014/main" id="{4C6393F1-D841-D649-BD88-071B8361A6A3}"/>
              </a:ext>
            </a:extLst>
          </p:cNvPr>
          <p:cNvSpPr>
            <a:spLocks noGrp="1"/>
          </p:cNvSpPr>
          <p:nvPr>
            <p:ph type="title" hasCustomPrompt="1"/>
          </p:nvPr>
        </p:nvSpPr>
        <p:spPr>
          <a:xfrm>
            <a:off x="5087888" y="2492896"/>
            <a:ext cx="6480000" cy="1789938"/>
          </a:xfrm>
          <a:prstGeom prst="rect">
            <a:avLst/>
          </a:prstGeom>
        </p:spPr>
        <p:txBody>
          <a:bodyPr/>
          <a:lstStyle>
            <a:lvl1pPr>
              <a:defRPr sz="3600" b="1" i="0">
                <a:solidFill>
                  <a:schemeClr val="bg1"/>
                </a:solidFill>
                <a:latin typeface="Arial" panose="020B0604020202020204" pitchFamily="34" charset="0"/>
                <a:cs typeface="Arial" panose="020B0604020202020204" pitchFamily="34" charset="0"/>
              </a:defRPr>
            </a:lvl1pPr>
          </a:lstStyle>
          <a:p>
            <a:pPr lvl="0"/>
            <a:r>
              <a:rPr lang="en-GB" dirty="0"/>
              <a:t>Presentation or Chapter Title, Arial Bold 36pt</a:t>
            </a:r>
            <a:endParaRPr lang="en-US" dirty="0"/>
          </a:p>
        </p:txBody>
      </p:sp>
      <p:grpSp>
        <p:nvGrpSpPr>
          <p:cNvPr id="5" name="Group 4">
            <a:extLst>
              <a:ext uri="{FF2B5EF4-FFF2-40B4-BE49-F238E27FC236}">
                <a16:creationId xmlns:a16="http://schemas.microsoft.com/office/drawing/2014/main" id="{3E18A525-8395-E420-86F4-30265E7DDCA2}"/>
              </a:ext>
            </a:extLst>
          </p:cNvPr>
          <p:cNvGrpSpPr/>
          <p:nvPr userDrawn="1"/>
        </p:nvGrpSpPr>
        <p:grpSpPr>
          <a:xfrm>
            <a:off x="-1176807" y="-27320"/>
            <a:ext cx="12223571" cy="6875759"/>
            <a:chOff x="-1176807" y="-27320"/>
            <a:chExt cx="12223571" cy="6875759"/>
          </a:xfrm>
        </p:grpSpPr>
        <p:pic>
          <p:nvPicPr>
            <p:cNvPr id="8" name="Picture 7">
              <a:extLst>
                <a:ext uri="{FF2B5EF4-FFF2-40B4-BE49-F238E27FC236}">
                  <a16:creationId xmlns:a16="http://schemas.microsoft.com/office/drawing/2014/main" id="{03CF497F-C890-4C40-B1BD-9512B0185A5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176807" y="-27320"/>
              <a:ext cx="12223571" cy="6875759"/>
            </a:xfrm>
            <a:prstGeom prst="rect">
              <a:avLst/>
            </a:prstGeom>
          </p:spPr>
        </p:pic>
        <p:sp>
          <p:nvSpPr>
            <p:cNvPr id="3" name="Rectangle 2">
              <a:extLst>
                <a:ext uri="{FF2B5EF4-FFF2-40B4-BE49-F238E27FC236}">
                  <a16:creationId xmlns:a16="http://schemas.microsoft.com/office/drawing/2014/main" id="{C8A0E2FB-9F29-9DAD-C5F5-B6B05B51BEE6}"/>
                </a:ext>
              </a:extLst>
            </p:cNvPr>
            <p:cNvSpPr/>
            <p:nvPr userDrawn="1"/>
          </p:nvSpPr>
          <p:spPr>
            <a:xfrm>
              <a:off x="1631504" y="2852936"/>
              <a:ext cx="1800200" cy="864096"/>
            </a:xfrm>
            <a:prstGeom prst="rect">
              <a:avLst/>
            </a:prstGeom>
            <a:solidFill>
              <a:srgbClr val="5B78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Logo&#10;&#10;Description automatically generated">
              <a:extLst>
                <a:ext uri="{FF2B5EF4-FFF2-40B4-BE49-F238E27FC236}">
                  <a16:creationId xmlns:a16="http://schemas.microsoft.com/office/drawing/2014/main" id="{84AA3551-55AE-F263-F5CF-686C0CD8F3A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24111" y="1772816"/>
              <a:ext cx="2985218" cy="2961336"/>
            </a:xfrm>
            <a:prstGeom prst="rect">
              <a:avLst/>
            </a:prstGeom>
          </p:spPr>
        </p:pic>
      </p:grpSp>
    </p:spTree>
    <p:extLst>
      <p:ext uri="{BB962C8B-B14F-4D97-AF65-F5344CB8AC3E}">
        <p14:creationId xmlns:p14="http://schemas.microsoft.com/office/powerpoint/2010/main" val="157941854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Pink chapter slide">
    <p:bg>
      <p:bgPr>
        <a:solidFill>
          <a:srgbClr val="812143"/>
        </a:solidFill>
        <a:effectLst/>
      </p:bgPr>
    </p:bg>
    <p:spTree>
      <p:nvGrpSpPr>
        <p:cNvPr id="1" name=""/>
        <p:cNvGrpSpPr/>
        <p:nvPr/>
      </p:nvGrpSpPr>
      <p:grpSpPr>
        <a:xfrm>
          <a:off x="0" y="0"/>
          <a:ext cx="0" cy="0"/>
          <a:chOff x="0" y="0"/>
          <a:chExt cx="0" cy="0"/>
        </a:xfrm>
      </p:grpSpPr>
      <p:sp>
        <p:nvSpPr>
          <p:cNvPr id="4" name="Text Placeholder 17"/>
          <p:cNvSpPr txBox="1">
            <a:spLocks/>
          </p:cNvSpPr>
          <p:nvPr userDrawn="1"/>
        </p:nvSpPr>
        <p:spPr>
          <a:xfrm>
            <a:off x="800101" y="6057886"/>
            <a:ext cx="3557588" cy="504056"/>
          </a:xfrm>
          <a:prstGeom prst="rect">
            <a:avLst/>
          </a:prstGeom>
        </p:spPr>
        <p:txBody>
          <a:bodyPr anchor="ctr"/>
          <a:lstStyle>
            <a:lvl1pPr marL="0" indent="0" algn="l" defTabSz="914400" rtl="0" eaLnBrk="1" latinLnBrk="0" hangingPunct="1">
              <a:spcBef>
                <a:spcPct val="20000"/>
              </a:spcBef>
              <a:buClr>
                <a:srgbClr val="00B0F0"/>
              </a:buClr>
              <a:buFont typeface="Arial" panose="020B0604020202020204" pitchFamily="34" charset="0"/>
              <a:buNone/>
              <a:defRPr sz="2200" b="1" kern="1200" baseline="0">
                <a:solidFill>
                  <a:srgbClr val="091932"/>
                </a:solidFill>
                <a:latin typeface="Arial" panose="020B0604020202020204" pitchFamily="34" charset="0"/>
                <a:ea typeface="+mn-ea"/>
                <a:cs typeface="Arial" panose="020B0604020202020204" pitchFamily="34" charset="0"/>
              </a:defRPr>
            </a:lvl1pPr>
            <a:lvl2pPr marL="800100" indent="-342900" algn="l" defTabSz="914400" rtl="0" eaLnBrk="1" latinLnBrk="0" hangingPunct="1">
              <a:spcBef>
                <a:spcPct val="20000"/>
              </a:spcBef>
              <a:buClr>
                <a:srgbClr val="00B0F0"/>
              </a:buClr>
              <a:buFont typeface="Arial" charset="0"/>
              <a:buChar char="•"/>
              <a:defRPr sz="2000" kern="1200">
                <a:solidFill>
                  <a:srgbClr val="666666"/>
                </a:solidFill>
                <a:latin typeface="Arial" panose="020B0604020202020204" pitchFamily="34" charset="0"/>
                <a:ea typeface="+mn-ea"/>
                <a:cs typeface="Arial" panose="020B0604020202020204" pitchFamily="34" charset="0"/>
              </a:defRPr>
            </a:lvl2pPr>
            <a:lvl3pPr marL="1257300" indent="-342900" algn="l" defTabSz="914400" rtl="0" eaLnBrk="1" latinLnBrk="0" hangingPunct="1">
              <a:spcBef>
                <a:spcPct val="20000"/>
              </a:spcBef>
              <a:buClr>
                <a:srgbClr val="00B0F0"/>
              </a:buClr>
              <a:buFont typeface="Courier New" charset="0"/>
              <a:buChar char="o"/>
              <a:defRPr sz="2000" kern="1200">
                <a:solidFill>
                  <a:srgbClr val="666666"/>
                </a:solidFill>
                <a:latin typeface="Arial" panose="020B0604020202020204" pitchFamily="34" charset="0"/>
                <a:ea typeface="+mn-ea"/>
                <a:cs typeface="Arial" panose="020B0604020202020204" pitchFamily="34" charset="0"/>
              </a:defRPr>
            </a:lvl3pPr>
            <a:lvl4pPr marL="1714500" indent="-342900" algn="l" defTabSz="914400" rtl="0" eaLnBrk="1" latinLnBrk="0" hangingPunct="1">
              <a:spcBef>
                <a:spcPct val="20000"/>
              </a:spcBef>
              <a:buClr>
                <a:srgbClr val="00B0F0"/>
              </a:buClr>
              <a:buFont typeface="Wingdings" charset="2"/>
              <a:buChar char="§"/>
              <a:defRPr sz="2000" kern="1200">
                <a:solidFill>
                  <a:srgbClr val="666666"/>
                </a:solidFill>
                <a:latin typeface="Arial" panose="020B0604020202020204" pitchFamily="34" charset="0"/>
                <a:ea typeface="+mn-ea"/>
                <a:cs typeface="Arial" panose="020B0604020202020204" pitchFamily="34" charset="0"/>
              </a:defRPr>
            </a:lvl4pPr>
            <a:lvl5pPr marL="2171700" indent="-342900" algn="l" defTabSz="914400" rtl="0" eaLnBrk="1" latinLnBrk="0" hangingPunct="1">
              <a:spcBef>
                <a:spcPct val="20000"/>
              </a:spcBef>
              <a:buClr>
                <a:srgbClr val="00B0F0"/>
              </a:buClr>
              <a:buFont typeface=".HelveticaNeueDeskInterface-Regular" charset="0"/>
              <a:buChar char="-"/>
              <a:defRPr sz="2000" kern="1200">
                <a:solidFill>
                  <a:srgbClr val="666666"/>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GB" sz="1800" b="0" dirty="0" err="1">
                <a:solidFill>
                  <a:prstClr val="white"/>
                </a:solidFill>
                <a:latin typeface="Arial" charset="0"/>
                <a:ea typeface="Arial" charset="0"/>
                <a:cs typeface="Arial" charset="0"/>
              </a:rPr>
              <a:t>www.cranfield.ac.uk</a:t>
            </a:r>
            <a:endParaRPr lang="en-GB" sz="1800" b="0" dirty="0">
              <a:solidFill>
                <a:prstClr val="white"/>
              </a:solidFill>
              <a:latin typeface="Arial" charset="0"/>
              <a:ea typeface="Arial" charset="0"/>
              <a:cs typeface="Arial" charset="0"/>
            </a:endParaRPr>
          </a:p>
        </p:txBody>
      </p:sp>
      <p:sp>
        <p:nvSpPr>
          <p:cNvPr id="9" name="Text Placeholder 8">
            <a:extLst>
              <a:ext uri="{FF2B5EF4-FFF2-40B4-BE49-F238E27FC236}">
                <a16:creationId xmlns:a16="http://schemas.microsoft.com/office/drawing/2014/main" id="{844B1F6C-2619-C541-8A38-82E71C23828B}"/>
              </a:ext>
            </a:extLst>
          </p:cNvPr>
          <p:cNvSpPr>
            <a:spLocks noGrp="1"/>
          </p:cNvSpPr>
          <p:nvPr>
            <p:ph type="body" sz="quarter" idx="11" hasCustomPrompt="1"/>
          </p:nvPr>
        </p:nvSpPr>
        <p:spPr>
          <a:xfrm>
            <a:off x="5087889" y="4437112"/>
            <a:ext cx="6480000" cy="648072"/>
          </a:xfrm>
          <a:prstGeom prst="rect">
            <a:avLst/>
          </a:prstGeom>
        </p:spPr>
        <p:txBody>
          <a:bodyPr anchor="ctr"/>
          <a:lstStyle>
            <a:lvl1pPr marL="0" indent="0">
              <a:buNone/>
              <a:defRPr sz="2200" b="1">
                <a:solidFill>
                  <a:schemeClr val="bg1"/>
                </a:solidFill>
                <a:latin typeface="Arial" charset="0"/>
                <a:ea typeface="Arial" charset="0"/>
                <a:cs typeface="Arial" charset="0"/>
              </a:defRPr>
            </a:lvl1pPr>
          </a:lstStyle>
          <a:p>
            <a:pPr lvl="0"/>
            <a:r>
              <a:rPr lang="en-GB" dirty="0"/>
              <a:t>Presenter’s Name and Title,</a:t>
            </a:r>
            <a:br>
              <a:rPr lang="en-GB" dirty="0"/>
            </a:br>
            <a:r>
              <a:rPr lang="en-GB" dirty="0"/>
              <a:t>Arial Bold 22pt</a:t>
            </a:r>
            <a:endParaRPr lang="en-US" dirty="0"/>
          </a:p>
        </p:txBody>
      </p:sp>
      <p:sp>
        <p:nvSpPr>
          <p:cNvPr id="13" name="Text Placeholder 8">
            <a:extLst>
              <a:ext uri="{FF2B5EF4-FFF2-40B4-BE49-F238E27FC236}">
                <a16:creationId xmlns:a16="http://schemas.microsoft.com/office/drawing/2014/main" id="{BAF9BFC3-B94B-AD4E-A4BE-482E2129F12F}"/>
              </a:ext>
            </a:extLst>
          </p:cNvPr>
          <p:cNvSpPr>
            <a:spLocks noGrp="1"/>
          </p:cNvSpPr>
          <p:nvPr>
            <p:ph type="body" sz="quarter" idx="12" hasCustomPrompt="1"/>
          </p:nvPr>
        </p:nvSpPr>
        <p:spPr>
          <a:xfrm>
            <a:off x="5087889" y="5239462"/>
            <a:ext cx="6480000" cy="493795"/>
          </a:xfrm>
          <a:prstGeom prst="rect">
            <a:avLst/>
          </a:prstGeom>
        </p:spPr>
        <p:txBody>
          <a:bodyPr anchor="ctr"/>
          <a:lstStyle>
            <a:lvl1pPr marL="0" indent="0">
              <a:buNone/>
              <a:defRPr sz="2000" b="0">
                <a:solidFill>
                  <a:schemeClr val="bg1"/>
                </a:solidFill>
                <a:latin typeface="Arial" charset="0"/>
                <a:ea typeface="Arial" charset="0"/>
                <a:cs typeface="Arial" charset="0"/>
              </a:defRPr>
            </a:lvl1pPr>
          </a:lstStyle>
          <a:p>
            <a:pPr lvl="0"/>
            <a:r>
              <a:rPr lang="en-GB" dirty="0"/>
              <a:t>Date, Arial 20pt</a:t>
            </a:r>
            <a:endParaRPr lang="en-US" dirty="0"/>
          </a:p>
        </p:txBody>
      </p:sp>
      <p:sp>
        <p:nvSpPr>
          <p:cNvPr id="10" name="Title 1">
            <a:extLst>
              <a:ext uri="{FF2B5EF4-FFF2-40B4-BE49-F238E27FC236}">
                <a16:creationId xmlns:a16="http://schemas.microsoft.com/office/drawing/2014/main" id="{D4482C4F-5F00-8E4F-9F74-0EB9D299BD5B}"/>
              </a:ext>
            </a:extLst>
          </p:cNvPr>
          <p:cNvSpPr>
            <a:spLocks noGrp="1"/>
          </p:cNvSpPr>
          <p:nvPr>
            <p:ph type="title" hasCustomPrompt="1"/>
          </p:nvPr>
        </p:nvSpPr>
        <p:spPr>
          <a:xfrm>
            <a:off x="5087888" y="2492896"/>
            <a:ext cx="6480000" cy="1789938"/>
          </a:xfrm>
          <a:prstGeom prst="rect">
            <a:avLst/>
          </a:prstGeom>
        </p:spPr>
        <p:txBody>
          <a:bodyPr/>
          <a:lstStyle>
            <a:lvl1pPr>
              <a:defRPr sz="3600" b="1" i="0">
                <a:solidFill>
                  <a:schemeClr val="bg1"/>
                </a:solidFill>
                <a:latin typeface="Arial" panose="020B0604020202020204" pitchFamily="34" charset="0"/>
                <a:cs typeface="Arial" panose="020B0604020202020204" pitchFamily="34" charset="0"/>
              </a:defRPr>
            </a:lvl1pPr>
          </a:lstStyle>
          <a:p>
            <a:pPr lvl="0"/>
            <a:r>
              <a:rPr lang="en-GB" dirty="0"/>
              <a:t>Presentation or Chapter Title, Arial Bold 36pt</a:t>
            </a:r>
            <a:endParaRPr lang="en-US" dirty="0"/>
          </a:p>
        </p:txBody>
      </p:sp>
      <p:grpSp>
        <p:nvGrpSpPr>
          <p:cNvPr id="5" name="Group 4">
            <a:extLst>
              <a:ext uri="{FF2B5EF4-FFF2-40B4-BE49-F238E27FC236}">
                <a16:creationId xmlns:a16="http://schemas.microsoft.com/office/drawing/2014/main" id="{3E0B7D3A-E1D3-728A-84BF-AE77F29C3E43}"/>
              </a:ext>
            </a:extLst>
          </p:cNvPr>
          <p:cNvGrpSpPr/>
          <p:nvPr userDrawn="1"/>
        </p:nvGrpSpPr>
        <p:grpSpPr>
          <a:xfrm>
            <a:off x="-1176807" y="-27320"/>
            <a:ext cx="12223571" cy="6875759"/>
            <a:chOff x="-1176807" y="-27320"/>
            <a:chExt cx="12223571" cy="6875759"/>
          </a:xfrm>
        </p:grpSpPr>
        <p:pic>
          <p:nvPicPr>
            <p:cNvPr id="8" name="Picture 7">
              <a:extLst>
                <a:ext uri="{FF2B5EF4-FFF2-40B4-BE49-F238E27FC236}">
                  <a16:creationId xmlns:a16="http://schemas.microsoft.com/office/drawing/2014/main" id="{8DC0F372-6DAB-A543-A96B-A8505A53CB2C}"/>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176807" y="-27320"/>
              <a:ext cx="12223571" cy="6875759"/>
            </a:xfrm>
            <a:prstGeom prst="rect">
              <a:avLst/>
            </a:prstGeom>
          </p:spPr>
        </p:pic>
        <p:sp>
          <p:nvSpPr>
            <p:cNvPr id="3" name="Rectangle 2">
              <a:extLst>
                <a:ext uri="{FF2B5EF4-FFF2-40B4-BE49-F238E27FC236}">
                  <a16:creationId xmlns:a16="http://schemas.microsoft.com/office/drawing/2014/main" id="{31DB8C88-5C6C-9E64-66C8-02307D1CCFD6}"/>
                </a:ext>
              </a:extLst>
            </p:cNvPr>
            <p:cNvSpPr/>
            <p:nvPr userDrawn="1"/>
          </p:nvSpPr>
          <p:spPr>
            <a:xfrm>
              <a:off x="1631504" y="2852936"/>
              <a:ext cx="1800200" cy="864096"/>
            </a:xfrm>
            <a:prstGeom prst="rect">
              <a:avLst/>
            </a:prstGeom>
            <a:solidFill>
              <a:srgbClr val="812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Logo&#10;&#10;Description automatically generated">
              <a:extLst>
                <a:ext uri="{FF2B5EF4-FFF2-40B4-BE49-F238E27FC236}">
                  <a16:creationId xmlns:a16="http://schemas.microsoft.com/office/drawing/2014/main" id="{D935872B-C144-D48A-941E-E1248A2EBE9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24111" y="1772816"/>
              <a:ext cx="2985218" cy="2961336"/>
            </a:xfrm>
            <a:prstGeom prst="rect">
              <a:avLst/>
            </a:prstGeom>
          </p:spPr>
        </p:pic>
      </p:grpSp>
    </p:spTree>
    <p:extLst>
      <p:ext uri="{BB962C8B-B14F-4D97-AF65-F5344CB8AC3E}">
        <p14:creationId xmlns:p14="http://schemas.microsoft.com/office/powerpoint/2010/main" val="2000073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Body copy, Image area">
    <p:spTree>
      <p:nvGrpSpPr>
        <p:cNvPr id="1" name=""/>
        <p:cNvGrpSpPr/>
        <p:nvPr/>
      </p:nvGrpSpPr>
      <p:grpSpPr>
        <a:xfrm>
          <a:off x="0" y="0"/>
          <a:ext cx="0" cy="0"/>
          <a:chOff x="0" y="0"/>
          <a:chExt cx="0" cy="0"/>
        </a:xfrm>
      </p:grpSpPr>
      <p:sp>
        <p:nvSpPr>
          <p:cNvPr id="8" name="Text Placeholder 8"/>
          <p:cNvSpPr>
            <a:spLocks noGrp="1"/>
          </p:cNvSpPr>
          <p:nvPr>
            <p:ph type="body" sz="quarter" idx="14" hasCustomPrompt="1"/>
          </p:nvPr>
        </p:nvSpPr>
        <p:spPr>
          <a:xfrm>
            <a:off x="407368" y="1412776"/>
            <a:ext cx="6696744" cy="4896544"/>
          </a:xfrm>
          <a:prstGeom prst="rect">
            <a:avLst/>
          </a:prstGeom>
        </p:spPr>
        <p:txBody>
          <a:bodyPr anchor="t" anchorCtr="0">
            <a:normAutofit/>
          </a:bodyPr>
          <a:lstStyle>
            <a:lvl1pPr marL="342900" indent="-342900">
              <a:lnSpc>
                <a:spcPct val="100000"/>
              </a:lnSpc>
              <a:buFont typeface="Arial" panose="020B0604020202020204" pitchFamily="34" charset="0"/>
              <a:buChar char="•"/>
              <a:defRPr sz="2000" b="0">
                <a:solidFill>
                  <a:schemeClr val="tx1"/>
                </a:solidFill>
                <a:latin typeface="Arial" charset="0"/>
                <a:ea typeface="Arial" charset="0"/>
                <a:cs typeface="Arial" charset="0"/>
              </a:defRPr>
            </a:lvl1pPr>
            <a:lvl2pPr>
              <a:lnSpc>
                <a:spcPct val="100000"/>
              </a:lnSpc>
              <a:defRPr sz="2000" b="0" i="0">
                <a:latin typeface="Arial" charset="0"/>
                <a:ea typeface="Arial" charset="0"/>
                <a:cs typeface="Arial" charset="0"/>
              </a:defRPr>
            </a:lvl2pPr>
            <a:lvl3pPr>
              <a:lnSpc>
                <a:spcPct val="100000"/>
              </a:lnSpc>
              <a:defRPr sz="2000" b="0" i="0">
                <a:latin typeface="Arial" charset="0"/>
                <a:ea typeface="Arial" charset="0"/>
                <a:cs typeface="Arial" charset="0"/>
              </a:defRPr>
            </a:lvl3pPr>
            <a:lvl4pPr>
              <a:lnSpc>
                <a:spcPct val="100000"/>
              </a:lnSpc>
              <a:defRPr sz="2000" b="0" i="0">
                <a:latin typeface="Arial" charset="0"/>
                <a:ea typeface="Arial" charset="0"/>
                <a:cs typeface="Arial" charset="0"/>
              </a:defRPr>
            </a:lvl4pPr>
            <a:lvl5pPr>
              <a:lnSpc>
                <a:spcPct val="100000"/>
              </a:lnSpc>
              <a:defRPr sz="2000" b="0" i="0">
                <a:latin typeface="Arial" charset="0"/>
                <a:ea typeface="Arial" charset="0"/>
                <a:cs typeface="Arial" charset="0"/>
              </a:defRPr>
            </a:lvl5pPr>
          </a:lstStyle>
          <a:p>
            <a:pPr lvl="0"/>
            <a:r>
              <a:rPr lang="en-US" dirty="0"/>
              <a:t>Body copy, Arial 20pt minimum</a:t>
            </a:r>
          </a:p>
          <a:p>
            <a:pPr lvl="0"/>
            <a:r>
              <a:rPr lang="en-US" dirty="0"/>
              <a:t>Bullet points should always be round</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Content Placeholder 2"/>
          <p:cNvSpPr>
            <a:spLocks noGrp="1"/>
          </p:cNvSpPr>
          <p:nvPr>
            <p:ph sz="quarter" idx="18" hasCustomPrompt="1"/>
          </p:nvPr>
        </p:nvSpPr>
        <p:spPr>
          <a:xfrm>
            <a:off x="7248525" y="1412776"/>
            <a:ext cx="4535488" cy="4895949"/>
          </a:xfrm>
          <a:prstGeom prst="rect">
            <a:avLst/>
          </a:prstGeom>
        </p:spPr>
        <p:txBody>
          <a:bodyPr/>
          <a:lstStyle>
            <a:lvl1pPr>
              <a:defRPr b="0" i="0">
                <a:latin typeface="Arial" charset="0"/>
                <a:ea typeface="Arial" charset="0"/>
                <a:cs typeface="Arial" charset="0"/>
              </a:defRPr>
            </a:lvl1pPr>
            <a:lvl2pPr>
              <a:defRPr b="0" i="0">
                <a:latin typeface="Arial" charset="0"/>
                <a:ea typeface="Arial" charset="0"/>
                <a:cs typeface="Arial" charset="0"/>
              </a:defRPr>
            </a:lvl2pPr>
            <a:lvl3pPr>
              <a:defRPr b="0" i="0">
                <a:latin typeface="Arial" charset="0"/>
                <a:ea typeface="Arial" charset="0"/>
                <a:cs typeface="Arial" charset="0"/>
              </a:defRPr>
            </a:lvl3pPr>
            <a:lvl4pPr>
              <a:defRPr b="0" i="0">
                <a:latin typeface="Arial" charset="0"/>
                <a:ea typeface="Arial" charset="0"/>
                <a:cs typeface="Arial" charset="0"/>
              </a:defRPr>
            </a:lvl4pPr>
            <a:lvl5pPr>
              <a:defRPr b="0" i="0">
                <a:latin typeface="Arial" charset="0"/>
                <a:ea typeface="Arial" charset="0"/>
                <a:cs typeface="Arial" charset="0"/>
              </a:defRPr>
            </a:lvl5pPr>
          </a:lstStyle>
          <a:p>
            <a:pPr lvl="0"/>
            <a:r>
              <a:rPr lang="en-US" dirty="0"/>
              <a:t>Image/media area</a:t>
            </a:r>
          </a:p>
        </p:txBody>
      </p:sp>
      <p:sp>
        <p:nvSpPr>
          <p:cNvPr id="2" name="Title 1">
            <a:extLst>
              <a:ext uri="{FF2B5EF4-FFF2-40B4-BE49-F238E27FC236}">
                <a16:creationId xmlns:a16="http://schemas.microsoft.com/office/drawing/2014/main" id="{88D67532-9A68-C945-B397-3859811F7329}"/>
              </a:ext>
            </a:extLst>
          </p:cNvPr>
          <p:cNvSpPr>
            <a:spLocks noGrp="1"/>
          </p:cNvSpPr>
          <p:nvPr>
            <p:ph type="title" hasCustomPrompt="1"/>
          </p:nvPr>
        </p:nvSpPr>
        <p:spPr/>
        <p:txBody>
          <a:bodyPr/>
          <a:lstStyle/>
          <a:p>
            <a:pPr lvl="0"/>
            <a:r>
              <a:rPr lang="en-US" dirty="0"/>
              <a:t>Slide Title, Arial Bold 28pt</a:t>
            </a:r>
            <a:endParaRPr lang="en-GB" dirty="0"/>
          </a:p>
        </p:txBody>
      </p:sp>
    </p:spTree>
    <p:extLst>
      <p:ext uri="{BB962C8B-B14F-4D97-AF65-F5344CB8AC3E}">
        <p14:creationId xmlns:p14="http://schemas.microsoft.com/office/powerpoint/2010/main" val="397693989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urple chapter slide">
    <p:bg>
      <p:bgPr>
        <a:solidFill>
          <a:srgbClr val="442B58"/>
        </a:solidFill>
        <a:effectLst/>
      </p:bgPr>
    </p:bg>
    <p:spTree>
      <p:nvGrpSpPr>
        <p:cNvPr id="1" name=""/>
        <p:cNvGrpSpPr/>
        <p:nvPr/>
      </p:nvGrpSpPr>
      <p:grpSpPr>
        <a:xfrm>
          <a:off x="0" y="0"/>
          <a:ext cx="0" cy="0"/>
          <a:chOff x="0" y="0"/>
          <a:chExt cx="0" cy="0"/>
        </a:xfrm>
      </p:grpSpPr>
      <p:sp>
        <p:nvSpPr>
          <p:cNvPr id="3" name="Text Placeholder 17"/>
          <p:cNvSpPr txBox="1">
            <a:spLocks/>
          </p:cNvSpPr>
          <p:nvPr userDrawn="1"/>
        </p:nvSpPr>
        <p:spPr>
          <a:xfrm>
            <a:off x="800101" y="6057886"/>
            <a:ext cx="3557588" cy="504056"/>
          </a:xfrm>
          <a:prstGeom prst="rect">
            <a:avLst/>
          </a:prstGeom>
        </p:spPr>
        <p:txBody>
          <a:bodyPr anchor="ctr"/>
          <a:lstStyle>
            <a:lvl1pPr marL="0" indent="0" algn="l" defTabSz="914400" rtl="0" eaLnBrk="1" latinLnBrk="0" hangingPunct="1">
              <a:spcBef>
                <a:spcPct val="20000"/>
              </a:spcBef>
              <a:buClr>
                <a:srgbClr val="00B0F0"/>
              </a:buClr>
              <a:buFont typeface="Arial" panose="020B0604020202020204" pitchFamily="34" charset="0"/>
              <a:buNone/>
              <a:defRPr sz="2200" b="1" kern="1200" baseline="0">
                <a:solidFill>
                  <a:srgbClr val="091932"/>
                </a:solidFill>
                <a:latin typeface="Arial" panose="020B0604020202020204" pitchFamily="34" charset="0"/>
                <a:ea typeface="+mn-ea"/>
                <a:cs typeface="Arial" panose="020B0604020202020204" pitchFamily="34" charset="0"/>
              </a:defRPr>
            </a:lvl1pPr>
            <a:lvl2pPr marL="800100" indent="-342900" algn="l" defTabSz="914400" rtl="0" eaLnBrk="1" latinLnBrk="0" hangingPunct="1">
              <a:spcBef>
                <a:spcPct val="20000"/>
              </a:spcBef>
              <a:buClr>
                <a:srgbClr val="00B0F0"/>
              </a:buClr>
              <a:buFont typeface="Arial" charset="0"/>
              <a:buChar char="•"/>
              <a:defRPr sz="2000" kern="1200">
                <a:solidFill>
                  <a:srgbClr val="666666"/>
                </a:solidFill>
                <a:latin typeface="Arial" panose="020B0604020202020204" pitchFamily="34" charset="0"/>
                <a:ea typeface="+mn-ea"/>
                <a:cs typeface="Arial" panose="020B0604020202020204" pitchFamily="34" charset="0"/>
              </a:defRPr>
            </a:lvl2pPr>
            <a:lvl3pPr marL="1257300" indent="-342900" algn="l" defTabSz="914400" rtl="0" eaLnBrk="1" latinLnBrk="0" hangingPunct="1">
              <a:spcBef>
                <a:spcPct val="20000"/>
              </a:spcBef>
              <a:buClr>
                <a:srgbClr val="00B0F0"/>
              </a:buClr>
              <a:buFont typeface="Courier New" charset="0"/>
              <a:buChar char="o"/>
              <a:defRPr sz="2000" kern="1200">
                <a:solidFill>
                  <a:srgbClr val="666666"/>
                </a:solidFill>
                <a:latin typeface="Arial" panose="020B0604020202020204" pitchFamily="34" charset="0"/>
                <a:ea typeface="+mn-ea"/>
                <a:cs typeface="Arial" panose="020B0604020202020204" pitchFamily="34" charset="0"/>
              </a:defRPr>
            </a:lvl3pPr>
            <a:lvl4pPr marL="1714500" indent="-342900" algn="l" defTabSz="914400" rtl="0" eaLnBrk="1" latinLnBrk="0" hangingPunct="1">
              <a:spcBef>
                <a:spcPct val="20000"/>
              </a:spcBef>
              <a:buClr>
                <a:srgbClr val="00B0F0"/>
              </a:buClr>
              <a:buFont typeface="Wingdings" charset="2"/>
              <a:buChar char="§"/>
              <a:defRPr sz="2000" kern="1200">
                <a:solidFill>
                  <a:srgbClr val="666666"/>
                </a:solidFill>
                <a:latin typeface="Arial" panose="020B0604020202020204" pitchFamily="34" charset="0"/>
                <a:ea typeface="+mn-ea"/>
                <a:cs typeface="Arial" panose="020B0604020202020204" pitchFamily="34" charset="0"/>
              </a:defRPr>
            </a:lvl4pPr>
            <a:lvl5pPr marL="2171700" indent="-342900" algn="l" defTabSz="914400" rtl="0" eaLnBrk="1" latinLnBrk="0" hangingPunct="1">
              <a:spcBef>
                <a:spcPct val="20000"/>
              </a:spcBef>
              <a:buClr>
                <a:srgbClr val="00B0F0"/>
              </a:buClr>
              <a:buFont typeface=".HelveticaNeueDeskInterface-Regular" charset="0"/>
              <a:buChar char="-"/>
              <a:defRPr sz="2000" kern="1200">
                <a:solidFill>
                  <a:srgbClr val="666666"/>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GB" sz="1800" b="0" dirty="0" err="1">
                <a:solidFill>
                  <a:prstClr val="white"/>
                </a:solidFill>
                <a:latin typeface="Arial" charset="0"/>
                <a:ea typeface="Arial" charset="0"/>
                <a:cs typeface="Arial" charset="0"/>
              </a:rPr>
              <a:t>www.cranfield.ac.uk</a:t>
            </a:r>
            <a:endParaRPr lang="en-GB" sz="1800" b="0" dirty="0">
              <a:solidFill>
                <a:prstClr val="white"/>
              </a:solidFill>
              <a:latin typeface="Arial" charset="0"/>
              <a:ea typeface="Arial" charset="0"/>
              <a:cs typeface="Arial" charset="0"/>
            </a:endParaRPr>
          </a:p>
        </p:txBody>
      </p:sp>
      <p:sp>
        <p:nvSpPr>
          <p:cNvPr id="12" name="Text Placeholder 8">
            <a:extLst>
              <a:ext uri="{FF2B5EF4-FFF2-40B4-BE49-F238E27FC236}">
                <a16:creationId xmlns:a16="http://schemas.microsoft.com/office/drawing/2014/main" id="{0DA74E17-1FFE-0D4F-8047-E1F45A64953D}"/>
              </a:ext>
            </a:extLst>
          </p:cNvPr>
          <p:cNvSpPr>
            <a:spLocks noGrp="1"/>
          </p:cNvSpPr>
          <p:nvPr>
            <p:ph type="body" sz="quarter" idx="11" hasCustomPrompt="1"/>
          </p:nvPr>
        </p:nvSpPr>
        <p:spPr>
          <a:xfrm>
            <a:off x="5087889" y="4437112"/>
            <a:ext cx="6480000" cy="648072"/>
          </a:xfrm>
          <a:prstGeom prst="rect">
            <a:avLst/>
          </a:prstGeom>
        </p:spPr>
        <p:txBody>
          <a:bodyPr anchor="ctr"/>
          <a:lstStyle>
            <a:lvl1pPr marL="0" indent="0">
              <a:buNone/>
              <a:defRPr sz="2200" b="1">
                <a:solidFill>
                  <a:schemeClr val="bg1"/>
                </a:solidFill>
                <a:latin typeface="Arial" charset="0"/>
                <a:ea typeface="Arial" charset="0"/>
                <a:cs typeface="Arial" charset="0"/>
              </a:defRPr>
            </a:lvl1pPr>
          </a:lstStyle>
          <a:p>
            <a:pPr lvl="0"/>
            <a:r>
              <a:rPr lang="en-GB" dirty="0"/>
              <a:t>Presenter’s Name and Title,</a:t>
            </a:r>
            <a:br>
              <a:rPr lang="en-GB" dirty="0"/>
            </a:br>
            <a:r>
              <a:rPr lang="en-GB" dirty="0"/>
              <a:t>Arial Bold 22pt</a:t>
            </a:r>
            <a:endParaRPr lang="en-US" dirty="0"/>
          </a:p>
        </p:txBody>
      </p:sp>
      <p:sp>
        <p:nvSpPr>
          <p:cNvPr id="13" name="Text Placeholder 8">
            <a:extLst>
              <a:ext uri="{FF2B5EF4-FFF2-40B4-BE49-F238E27FC236}">
                <a16:creationId xmlns:a16="http://schemas.microsoft.com/office/drawing/2014/main" id="{6FC34CF0-3A79-0C45-9375-3601C8DB695C}"/>
              </a:ext>
            </a:extLst>
          </p:cNvPr>
          <p:cNvSpPr>
            <a:spLocks noGrp="1"/>
          </p:cNvSpPr>
          <p:nvPr>
            <p:ph type="body" sz="quarter" idx="12" hasCustomPrompt="1"/>
          </p:nvPr>
        </p:nvSpPr>
        <p:spPr>
          <a:xfrm>
            <a:off x="5087889" y="5239462"/>
            <a:ext cx="6480000" cy="493795"/>
          </a:xfrm>
          <a:prstGeom prst="rect">
            <a:avLst/>
          </a:prstGeom>
        </p:spPr>
        <p:txBody>
          <a:bodyPr anchor="ctr"/>
          <a:lstStyle>
            <a:lvl1pPr marL="0" indent="0">
              <a:buNone/>
              <a:defRPr sz="2000" b="0">
                <a:solidFill>
                  <a:schemeClr val="bg1"/>
                </a:solidFill>
                <a:latin typeface="Arial" charset="0"/>
                <a:ea typeface="Arial" charset="0"/>
                <a:cs typeface="Arial" charset="0"/>
              </a:defRPr>
            </a:lvl1pPr>
          </a:lstStyle>
          <a:p>
            <a:pPr lvl="0"/>
            <a:r>
              <a:rPr lang="en-GB" dirty="0"/>
              <a:t>Date, Arial 20pt</a:t>
            </a:r>
            <a:endParaRPr lang="en-US" dirty="0"/>
          </a:p>
        </p:txBody>
      </p:sp>
      <p:sp>
        <p:nvSpPr>
          <p:cNvPr id="8" name="Title 1">
            <a:extLst>
              <a:ext uri="{FF2B5EF4-FFF2-40B4-BE49-F238E27FC236}">
                <a16:creationId xmlns:a16="http://schemas.microsoft.com/office/drawing/2014/main" id="{61D3E497-56B0-094E-944B-4A44974EF85B}"/>
              </a:ext>
            </a:extLst>
          </p:cNvPr>
          <p:cNvSpPr>
            <a:spLocks noGrp="1"/>
          </p:cNvSpPr>
          <p:nvPr>
            <p:ph type="title" hasCustomPrompt="1"/>
          </p:nvPr>
        </p:nvSpPr>
        <p:spPr>
          <a:xfrm>
            <a:off x="5087888" y="2492896"/>
            <a:ext cx="6480000" cy="1789938"/>
          </a:xfrm>
          <a:prstGeom prst="rect">
            <a:avLst/>
          </a:prstGeom>
        </p:spPr>
        <p:txBody>
          <a:bodyPr/>
          <a:lstStyle>
            <a:lvl1pPr>
              <a:defRPr sz="3600" b="1" i="0">
                <a:solidFill>
                  <a:schemeClr val="bg1"/>
                </a:solidFill>
                <a:latin typeface="Arial" panose="020B0604020202020204" pitchFamily="34" charset="0"/>
                <a:cs typeface="Arial" panose="020B0604020202020204" pitchFamily="34" charset="0"/>
              </a:defRPr>
            </a:lvl1pPr>
          </a:lstStyle>
          <a:p>
            <a:pPr lvl="0"/>
            <a:r>
              <a:rPr lang="en-GB" dirty="0"/>
              <a:t>Presentation or Chapter Title, Arial Bold 36pt</a:t>
            </a:r>
            <a:endParaRPr lang="en-US" dirty="0"/>
          </a:p>
        </p:txBody>
      </p:sp>
      <p:grpSp>
        <p:nvGrpSpPr>
          <p:cNvPr id="5" name="Group 4">
            <a:extLst>
              <a:ext uri="{FF2B5EF4-FFF2-40B4-BE49-F238E27FC236}">
                <a16:creationId xmlns:a16="http://schemas.microsoft.com/office/drawing/2014/main" id="{0D76913D-2C9E-283B-E94F-71FE4A7903DD}"/>
              </a:ext>
            </a:extLst>
          </p:cNvPr>
          <p:cNvGrpSpPr/>
          <p:nvPr userDrawn="1"/>
        </p:nvGrpSpPr>
        <p:grpSpPr>
          <a:xfrm>
            <a:off x="-1176807" y="-27320"/>
            <a:ext cx="12223571" cy="6875759"/>
            <a:chOff x="-1176807" y="-27320"/>
            <a:chExt cx="12223571" cy="6875759"/>
          </a:xfrm>
        </p:grpSpPr>
        <p:pic>
          <p:nvPicPr>
            <p:cNvPr id="7" name="Picture 6">
              <a:extLst>
                <a:ext uri="{FF2B5EF4-FFF2-40B4-BE49-F238E27FC236}">
                  <a16:creationId xmlns:a16="http://schemas.microsoft.com/office/drawing/2014/main" id="{2DA6439D-8D74-BB43-80F2-96C61DCF866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176807" y="-27320"/>
              <a:ext cx="12223571" cy="6875759"/>
            </a:xfrm>
            <a:prstGeom prst="rect">
              <a:avLst/>
            </a:prstGeom>
          </p:spPr>
        </p:pic>
        <p:sp>
          <p:nvSpPr>
            <p:cNvPr id="4" name="Rectangle 3">
              <a:extLst>
                <a:ext uri="{FF2B5EF4-FFF2-40B4-BE49-F238E27FC236}">
                  <a16:creationId xmlns:a16="http://schemas.microsoft.com/office/drawing/2014/main" id="{7A61FD17-3341-0AEF-98C2-2EFE4D0964A9}"/>
                </a:ext>
              </a:extLst>
            </p:cNvPr>
            <p:cNvSpPr/>
            <p:nvPr userDrawn="1"/>
          </p:nvSpPr>
          <p:spPr>
            <a:xfrm>
              <a:off x="1631504" y="2852936"/>
              <a:ext cx="1800200" cy="864096"/>
            </a:xfrm>
            <a:prstGeom prst="rect">
              <a:avLst/>
            </a:prstGeom>
            <a:solidFill>
              <a:srgbClr val="442B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Logo&#10;&#10;Description automatically generated">
              <a:extLst>
                <a:ext uri="{FF2B5EF4-FFF2-40B4-BE49-F238E27FC236}">
                  <a16:creationId xmlns:a16="http://schemas.microsoft.com/office/drawing/2014/main" id="{5F5DE65C-588C-0D14-A175-24598F92863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24111" y="1772816"/>
              <a:ext cx="2985218" cy="2961336"/>
            </a:xfrm>
            <a:prstGeom prst="rect">
              <a:avLst/>
            </a:prstGeom>
          </p:spPr>
        </p:pic>
      </p:grpSp>
    </p:spTree>
    <p:extLst>
      <p:ext uri="{BB962C8B-B14F-4D97-AF65-F5344CB8AC3E}">
        <p14:creationId xmlns:p14="http://schemas.microsoft.com/office/powerpoint/2010/main" val="104205024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Red chapter slide">
    <p:bg>
      <p:bgPr>
        <a:solidFill>
          <a:srgbClr val="820E21"/>
        </a:solidFill>
        <a:effectLst/>
      </p:bgPr>
    </p:bg>
    <p:spTree>
      <p:nvGrpSpPr>
        <p:cNvPr id="1" name=""/>
        <p:cNvGrpSpPr/>
        <p:nvPr/>
      </p:nvGrpSpPr>
      <p:grpSpPr>
        <a:xfrm>
          <a:off x="0" y="0"/>
          <a:ext cx="0" cy="0"/>
          <a:chOff x="0" y="0"/>
          <a:chExt cx="0" cy="0"/>
        </a:xfrm>
      </p:grpSpPr>
      <p:sp>
        <p:nvSpPr>
          <p:cNvPr id="3" name="Text Placeholder 17"/>
          <p:cNvSpPr txBox="1">
            <a:spLocks/>
          </p:cNvSpPr>
          <p:nvPr userDrawn="1"/>
        </p:nvSpPr>
        <p:spPr>
          <a:xfrm>
            <a:off x="800101" y="6057886"/>
            <a:ext cx="3557588" cy="504056"/>
          </a:xfrm>
          <a:prstGeom prst="rect">
            <a:avLst/>
          </a:prstGeom>
        </p:spPr>
        <p:txBody>
          <a:bodyPr anchor="ctr"/>
          <a:lstStyle>
            <a:lvl1pPr marL="0" indent="0" algn="l" defTabSz="914400" rtl="0" eaLnBrk="1" latinLnBrk="0" hangingPunct="1">
              <a:spcBef>
                <a:spcPct val="20000"/>
              </a:spcBef>
              <a:buClr>
                <a:srgbClr val="00B0F0"/>
              </a:buClr>
              <a:buFont typeface="Arial" panose="020B0604020202020204" pitchFamily="34" charset="0"/>
              <a:buNone/>
              <a:defRPr sz="2200" b="1" kern="1200" baseline="0">
                <a:solidFill>
                  <a:srgbClr val="091932"/>
                </a:solidFill>
                <a:latin typeface="Arial" panose="020B0604020202020204" pitchFamily="34" charset="0"/>
                <a:ea typeface="+mn-ea"/>
                <a:cs typeface="Arial" panose="020B0604020202020204" pitchFamily="34" charset="0"/>
              </a:defRPr>
            </a:lvl1pPr>
            <a:lvl2pPr marL="800100" indent="-342900" algn="l" defTabSz="914400" rtl="0" eaLnBrk="1" latinLnBrk="0" hangingPunct="1">
              <a:spcBef>
                <a:spcPct val="20000"/>
              </a:spcBef>
              <a:buClr>
                <a:srgbClr val="00B0F0"/>
              </a:buClr>
              <a:buFont typeface="Arial" charset="0"/>
              <a:buChar char="•"/>
              <a:defRPr sz="2000" kern="1200">
                <a:solidFill>
                  <a:srgbClr val="666666"/>
                </a:solidFill>
                <a:latin typeface="Arial" panose="020B0604020202020204" pitchFamily="34" charset="0"/>
                <a:ea typeface="+mn-ea"/>
                <a:cs typeface="Arial" panose="020B0604020202020204" pitchFamily="34" charset="0"/>
              </a:defRPr>
            </a:lvl2pPr>
            <a:lvl3pPr marL="1257300" indent="-342900" algn="l" defTabSz="914400" rtl="0" eaLnBrk="1" latinLnBrk="0" hangingPunct="1">
              <a:spcBef>
                <a:spcPct val="20000"/>
              </a:spcBef>
              <a:buClr>
                <a:srgbClr val="00B0F0"/>
              </a:buClr>
              <a:buFont typeface="Courier New" charset="0"/>
              <a:buChar char="o"/>
              <a:defRPr sz="2000" kern="1200">
                <a:solidFill>
                  <a:srgbClr val="666666"/>
                </a:solidFill>
                <a:latin typeface="Arial" panose="020B0604020202020204" pitchFamily="34" charset="0"/>
                <a:ea typeface="+mn-ea"/>
                <a:cs typeface="Arial" panose="020B0604020202020204" pitchFamily="34" charset="0"/>
              </a:defRPr>
            </a:lvl3pPr>
            <a:lvl4pPr marL="1714500" indent="-342900" algn="l" defTabSz="914400" rtl="0" eaLnBrk="1" latinLnBrk="0" hangingPunct="1">
              <a:spcBef>
                <a:spcPct val="20000"/>
              </a:spcBef>
              <a:buClr>
                <a:srgbClr val="00B0F0"/>
              </a:buClr>
              <a:buFont typeface="Wingdings" charset="2"/>
              <a:buChar char="§"/>
              <a:defRPr sz="2000" kern="1200">
                <a:solidFill>
                  <a:srgbClr val="666666"/>
                </a:solidFill>
                <a:latin typeface="Arial" panose="020B0604020202020204" pitchFamily="34" charset="0"/>
                <a:ea typeface="+mn-ea"/>
                <a:cs typeface="Arial" panose="020B0604020202020204" pitchFamily="34" charset="0"/>
              </a:defRPr>
            </a:lvl4pPr>
            <a:lvl5pPr marL="2171700" indent="-342900" algn="l" defTabSz="914400" rtl="0" eaLnBrk="1" latinLnBrk="0" hangingPunct="1">
              <a:spcBef>
                <a:spcPct val="20000"/>
              </a:spcBef>
              <a:buClr>
                <a:srgbClr val="00B0F0"/>
              </a:buClr>
              <a:buFont typeface=".HelveticaNeueDeskInterface-Regular" charset="0"/>
              <a:buChar char="-"/>
              <a:defRPr sz="2000" kern="1200">
                <a:solidFill>
                  <a:srgbClr val="666666"/>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GB" sz="1800" b="0" dirty="0" err="1">
                <a:solidFill>
                  <a:prstClr val="white"/>
                </a:solidFill>
                <a:latin typeface="Arial" charset="0"/>
                <a:ea typeface="Arial" charset="0"/>
                <a:cs typeface="Arial" charset="0"/>
              </a:rPr>
              <a:t>www.cranfield.ac.uk</a:t>
            </a:r>
            <a:endParaRPr lang="en-GB" sz="1800" b="0" dirty="0">
              <a:solidFill>
                <a:prstClr val="white"/>
              </a:solidFill>
              <a:latin typeface="Arial" charset="0"/>
              <a:ea typeface="Arial" charset="0"/>
              <a:cs typeface="Arial" charset="0"/>
            </a:endParaRPr>
          </a:p>
        </p:txBody>
      </p:sp>
      <p:sp>
        <p:nvSpPr>
          <p:cNvPr id="12" name="Text Placeholder 8">
            <a:extLst>
              <a:ext uri="{FF2B5EF4-FFF2-40B4-BE49-F238E27FC236}">
                <a16:creationId xmlns:a16="http://schemas.microsoft.com/office/drawing/2014/main" id="{B4B92C5E-5B3E-3C41-A6BA-62479190B080}"/>
              </a:ext>
            </a:extLst>
          </p:cNvPr>
          <p:cNvSpPr>
            <a:spLocks noGrp="1"/>
          </p:cNvSpPr>
          <p:nvPr>
            <p:ph type="body" sz="quarter" idx="11" hasCustomPrompt="1"/>
          </p:nvPr>
        </p:nvSpPr>
        <p:spPr>
          <a:xfrm>
            <a:off x="5087889" y="4437112"/>
            <a:ext cx="6480000" cy="648072"/>
          </a:xfrm>
          <a:prstGeom prst="rect">
            <a:avLst/>
          </a:prstGeom>
        </p:spPr>
        <p:txBody>
          <a:bodyPr anchor="ctr"/>
          <a:lstStyle>
            <a:lvl1pPr marL="0" indent="0">
              <a:buNone/>
              <a:defRPr sz="2200" b="1">
                <a:solidFill>
                  <a:schemeClr val="bg1"/>
                </a:solidFill>
                <a:latin typeface="Arial" charset="0"/>
                <a:ea typeface="Arial" charset="0"/>
                <a:cs typeface="Arial" charset="0"/>
              </a:defRPr>
            </a:lvl1pPr>
          </a:lstStyle>
          <a:p>
            <a:pPr lvl="0"/>
            <a:r>
              <a:rPr lang="en-GB" dirty="0"/>
              <a:t>Presenter’s Name and Title,</a:t>
            </a:r>
            <a:br>
              <a:rPr lang="en-GB" dirty="0"/>
            </a:br>
            <a:r>
              <a:rPr lang="en-GB" dirty="0"/>
              <a:t>Arial Bold 22pt</a:t>
            </a:r>
            <a:endParaRPr lang="en-US" dirty="0"/>
          </a:p>
        </p:txBody>
      </p:sp>
      <p:sp>
        <p:nvSpPr>
          <p:cNvPr id="13" name="Text Placeholder 8">
            <a:extLst>
              <a:ext uri="{FF2B5EF4-FFF2-40B4-BE49-F238E27FC236}">
                <a16:creationId xmlns:a16="http://schemas.microsoft.com/office/drawing/2014/main" id="{348047CF-D894-FB46-B58A-30285204BAA0}"/>
              </a:ext>
            </a:extLst>
          </p:cNvPr>
          <p:cNvSpPr>
            <a:spLocks noGrp="1"/>
          </p:cNvSpPr>
          <p:nvPr>
            <p:ph type="body" sz="quarter" idx="12" hasCustomPrompt="1"/>
          </p:nvPr>
        </p:nvSpPr>
        <p:spPr>
          <a:xfrm>
            <a:off x="5087889" y="5239462"/>
            <a:ext cx="6480000" cy="493795"/>
          </a:xfrm>
          <a:prstGeom prst="rect">
            <a:avLst/>
          </a:prstGeom>
        </p:spPr>
        <p:txBody>
          <a:bodyPr anchor="ctr"/>
          <a:lstStyle>
            <a:lvl1pPr marL="0" indent="0">
              <a:buNone/>
              <a:defRPr sz="2000" b="0">
                <a:solidFill>
                  <a:schemeClr val="bg1"/>
                </a:solidFill>
                <a:latin typeface="Arial" charset="0"/>
                <a:ea typeface="Arial" charset="0"/>
                <a:cs typeface="Arial" charset="0"/>
              </a:defRPr>
            </a:lvl1pPr>
          </a:lstStyle>
          <a:p>
            <a:pPr lvl="0"/>
            <a:r>
              <a:rPr lang="en-GB" dirty="0"/>
              <a:t>Date, Arial 20pt</a:t>
            </a:r>
            <a:endParaRPr lang="en-US" dirty="0"/>
          </a:p>
        </p:txBody>
      </p:sp>
      <p:sp>
        <p:nvSpPr>
          <p:cNvPr id="9" name="Title 1">
            <a:extLst>
              <a:ext uri="{FF2B5EF4-FFF2-40B4-BE49-F238E27FC236}">
                <a16:creationId xmlns:a16="http://schemas.microsoft.com/office/drawing/2014/main" id="{D4BFF925-759E-A64F-BDE1-C1EC95490BC4}"/>
              </a:ext>
            </a:extLst>
          </p:cNvPr>
          <p:cNvSpPr>
            <a:spLocks noGrp="1"/>
          </p:cNvSpPr>
          <p:nvPr>
            <p:ph type="title" hasCustomPrompt="1"/>
          </p:nvPr>
        </p:nvSpPr>
        <p:spPr>
          <a:xfrm>
            <a:off x="5087888" y="2492896"/>
            <a:ext cx="6480000" cy="1789938"/>
          </a:xfrm>
          <a:prstGeom prst="rect">
            <a:avLst/>
          </a:prstGeom>
        </p:spPr>
        <p:txBody>
          <a:bodyPr/>
          <a:lstStyle>
            <a:lvl1pPr>
              <a:defRPr sz="3600" b="1" i="0">
                <a:solidFill>
                  <a:schemeClr val="bg1"/>
                </a:solidFill>
                <a:latin typeface="Arial" panose="020B0604020202020204" pitchFamily="34" charset="0"/>
                <a:cs typeface="Arial" panose="020B0604020202020204" pitchFamily="34" charset="0"/>
              </a:defRPr>
            </a:lvl1pPr>
          </a:lstStyle>
          <a:p>
            <a:pPr lvl="0"/>
            <a:r>
              <a:rPr lang="en-GB" dirty="0"/>
              <a:t>Presentation or Chapter Title, Arial Bold 36pt</a:t>
            </a:r>
            <a:endParaRPr lang="en-US" dirty="0"/>
          </a:p>
        </p:txBody>
      </p:sp>
      <p:grpSp>
        <p:nvGrpSpPr>
          <p:cNvPr id="5" name="Group 4">
            <a:extLst>
              <a:ext uri="{FF2B5EF4-FFF2-40B4-BE49-F238E27FC236}">
                <a16:creationId xmlns:a16="http://schemas.microsoft.com/office/drawing/2014/main" id="{CAD56E5D-FB4F-0A82-C57C-82F8C4851A5D}"/>
              </a:ext>
            </a:extLst>
          </p:cNvPr>
          <p:cNvGrpSpPr/>
          <p:nvPr userDrawn="1"/>
        </p:nvGrpSpPr>
        <p:grpSpPr>
          <a:xfrm>
            <a:off x="-1176807" y="-27320"/>
            <a:ext cx="12223571" cy="6875759"/>
            <a:chOff x="-1176807" y="-27320"/>
            <a:chExt cx="12223571" cy="6875759"/>
          </a:xfrm>
        </p:grpSpPr>
        <p:pic>
          <p:nvPicPr>
            <p:cNvPr id="7" name="Picture 6">
              <a:extLst>
                <a:ext uri="{FF2B5EF4-FFF2-40B4-BE49-F238E27FC236}">
                  <a16:creationId xmlns:a16="http://schemas.microsoft.com/office/drawing/2014/main" id="{FBAAF9F3-77A6-554C-B9B4-3E5A8D3BABA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176807" y="-27320"/>
              <a:ext cx="12223571" cy="6875759"/>
            </a:xfrm>
            <a:prstGeom prst="rect">
              <a:avLst/>
            </a:prstGeom>
          </p:spPr>
        </p:pic>
        <p:sp>
          <p:nvSpPr>
            <p:cNvPr id="4" name="Rectangle 3">
              <a:extLst>
                <a:ext uri="{FF2B5EF4-FFF2-40B4-BE49-F238E27FC236}">
                  <a16:creationId xmlns:a16="http://schemas.microsoft.com/office/drawing/2014/main" id="{7D88A1ED-D1AD-C89C-D65F-660F63D14526}"/>
                </a:ext>
              </a:extLst>
            </p:cNvPr>
            <p:cNvSpPr/>
            <p:nvPr userDrawn="1"/>
          </p:nvSpPr>
          <p:spPr>
            <a:xfrm>
              <a:off x="1631504" y="2852936"/>
              <a:ext cx="1800200" cy="864096"/>
            </a:xfrm>
            <a:prstGeom prst="rect">
              <a:avLst/>
            </a:prstGeom>
            <a:solidFill>
              <a:srgbClr val="820E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Logo&#10;&#10;Description automatically generated">
              <a:extLst>
                <a:ext uri="{FF2B5EF4-FFF2-40B4-BE49-F238E27FC236}">
                  <a16:creationId xmlns:a16="http://schemas.microsoft.com/office/drawing/2014/main" id="{A2737267-97F0-722E-DC54-EDEABC3108B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24111" y="1772816"/>
              <a:ext cx="2985218" cy="2961336"/>
            </a:xfrm>
            <a:prstGeom prst="rect">
              <a:avLst/>
            </a:prstGeom>
          </p:spPr>
        </p:pic>
      </p:grpSp>
    </p:spTree>
    <p:extLst>
      <p:ext uri="{BB962C8B-B14F-4D97-AF65-F5344CB8AC3E}">
        <p14:creationId xmlns:p14="http://schemas.microsoft.com/office/powerpoint/2010/main" val="151108875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Yellow chapter slide">
    <p:bg>
      <p:bgPr>
        <a:solidFill>
          <a:srgbClr val="DD7A0F"/>
        </a:solidFill>
        <a:effectLst/>
      </p:bgPr>
    </p:bg>
    <p:spTree>
      <p:nvGrpSpPr>
        <p:cNvPr id="1" name=""/>
        <p:cNvGrpSpPr/>
        <p:nvPr/>
      </p:nvGrpSpPr>
      <p:grpSpPr>
        <a:xfrm>
          <a:off x="0" y="0"/>
          <a:ext cx="0" cy="0"/>
          <a:chOff x="0" y="0"/>
          <a:chExt cx="0" cy="0"/>
        </a:xfrm>
      </p:grpSpPr>
      <p:sp>
        <p:nvSpPr>
          <p:cNvPr id="3" name="Text Placeholder 17"/>
          <p:cNvSpPr txBox="1">
            <a:spLocks/>
          </p:cNvSpPr>
          <p:nvPr userDrawn="1"/>
        </p:nvSpPr>
        <p:spPr>
          <a:xfrm>
            <a:off x="800101" y="6057886"/>
            <a:ext cx="3557588" cy="504056"/>
          </a:xfrm>
          <a:prstGeom prst="rect">
            <a:avLst/>
          </a:prstGeom>
        </p:spPr>
        <p:txBody>
          <a:bodyPr anchor="ctr"/>
          <a:lstStyle>
            <a:lvl1pPr marL="0" indent="0" algn="l" defTabSz="914400" rtl="0" eaLnBrk="1" latinLnBrk="0" hangingPunct="1">
              <a:spcBef>
                <a:spcPct val="20000"/>
              </a:spcBef>
              <a:buClr>
                <a:srgbClr val="00B0F0"/>
              </a:buClr>
              <a:buFont typeface="Arial" panose="020B0604020202020204" pitchFamily="34" charset="0"/>
              <a:buNone/>
              <a:defRPr sz="2200" b="1" kern="1200" baseline="0">
                <a:solidFill>
                  <a:srgbClr val="091932"/>
                </a:solidFill>
                <a:latin typeface="Arial" panose="020B0604020202020204" pitchFamily="34" charset="0"/>
                <a:ea typeface="+mn-ea"/>
                <a:cs typeface="Arial" panose="020B0604020202020204" pitchFamily="34" charset="0"/>
              </a:defRPr>
            </a:lvl1pPr>
            <a:lvl2pPr marL="800100" indent="-342900" algn="l" defTabSz="914400" rtl="0" eaLnBrk="1" latinLnBrk="0" hangingPunct="1">
              <a:spcBef>
                <a:spcPct val="20000"/>
              </a:spcBef>
              <a:buClr>
                <a:srgbClr val="00B0F0"/>
              </a:buClr>
              <a:buFont typeface="Arial" charset="0"/>
              <a:buChar char="•"/>
              <a:defRPr sz="2000" kern="1200">
                <a:solidFill>
                  <a:srgbClr val="666666"/>
                </a:solidFill>
                <a:latin typeface="Arial" panose="020B0604020202020204" pitchFamily="34" charset="0"/>
                <a:ea typeface="+mn-ea"/>
                <a:cs typeface="Arial" panose="020B0604020202020204" pitchFamily="34" charset="0"/>
              </a:defRPr>
            </a:lvl2pPr>
            <a:lvl3pPr marL="1257300" indent="-342900" algn="l" defTabSz="914400" rtl="0" eaLnBrk="1" latinLnBrk="0" hangingPunct="1">
              <a:spcBef>
                <a:spcPct val="20000"/>
              </a:spcBef>
              <a:buClr>
                <a:srgbClr val="00B0F0"/>
              </a:buClr>
              <a:buFont typeface="Courier New" charset="0"/>
              <a:buChar char="o"/>
              <a:defRPr sz="2000" kern="1200">
                <a:solidFill>
                  <a:srgbClr val="666666"/>
                </a:solidFill>
                <a:latin typeface="Arial" panose="020B0604020202020204" pitchFamily="34" charset="0"/>
                <a:ea typeface="+mn-ea"/>
                <a:cs typeface="Arial" panose="020B0604020202020204" pitchFamily="34" charset="0"/>
              </a:defRPr>
            </a:lvl3pPr>
            <a:lvl4pPr marL="1714500" indent="-342900" algn="l" defTabSz="914400" rtl="0" eaLnBrk="1" latinLnBrk="0" hangingPunct="1">
              <a:spcBef>
                <a:spcPct val="20000"/>
              </a:spcBef>
              <a:buClr>
                <a:srgbClr val="00B0F0"/>
              </a:buClr>
              <a:buFont typeface="Wingdings" charset="2"/>
              <a:buChar char="§"/>
              <a:defRPr sz="2000" kern="1200">
                <a:solidFill>
                  <a:srgbClr val="666666"/>
                </a:solidFill>
                <a:latin typeface="Arial" panose="020B0604020202020204" pitchFamily="34" charset="0"/>
                <a:ea typeface="+mn-ea"/>
                <a:cs typeface="Arial" panose="020B0604020202020204" pitchFamily="34" charset="0"/>
              </a:defRPr>
            </a:lvl4pPr>
            <a:lvl5pPr marL="2171700" indent="-342900" algn="l" defTabSz="914400" rtl="0" eaLnBrk="1" latinLnBrk="0" hangingPunct="1">
              <a:spcBef>
                <a:spcPct val="20000"/>
              </a:spcBef>
              <a:buClr>
                <a:srgbClr val="00B0F0"/>
              </a:buClr>
              <a:buFont typeface=".HelveticaNeueDeskInterface-Regular" charset="0"/>
              <a:buChar char="-"/>
              <a:defRPr sz="2000" kern="1200">
                <a:solidFill>
                  <a:srgbClr val="666666"/>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GB" sz="1800" b="0" dirty="0" err="1">
                <a:solidFill>
                  <a:srgbClr val="091932"/>
                </a:solidFill>
                <a:latin typeface="Arial" charset="0"/>
                <a:ea typeface="Arial" charset="0"/>
                <a:cs typeface="Arial" charset="0"/>
              </a:rPr>
              <a:t>www.cranfield.ac.uk</a:t>
            </a:r>
            <a:endParaRPr lang="en-GB" sz="1800" b="0" dirty="0">
              <a:solidFill>
                <a:srgbClr val="091932"/>
              </a:solidFill>
              <a:latin typeface="Arial" charset="0"/>
              <a:ea typeface="Arial" charset="0"/>
              <a:cs typeface="Arial" charset="0"/>
            </a:endParaRPr>
          </a:p>
        </p:txBody>
      </p:sp>
      <p:sp>
        <p:nvSpPr>
          <p:cNvPr id="12" name="Text Placeholder 8">
            <a:extLst>
              <a:ext uri="{FF2B5EF4-FFF2-40B4-BE49-F238E27FC236}">
                <a16:creationId xmlns:a16="http://schemas.microsoft.com/office/drawing/2014/main" id="{842088B4-2BB2-DE4E-9AF9-8199CE7F43DE}"/>
              </a:ext>
            </a:extLst>
          </p:cNvPr>
          <p:cNvSpPr>
            <a:spLocks noGrp="1"/>
          </p:cNvSpPr>
          <p:nvPr>
            <p:ph type="body" sz="quarter" idx="11" hasCustomPrompt="1"/>
          </p:nvPr>
        </p:nvSpPr>
        <p:spPr>
          <a:xfrm>
            <a:off x="5087889" y="4437112"/>
            <a:ext cx="6480000" cy="648072"/>
          </a:xfrm>
          <a:prstGeom prst="rect">
            <a:avLst/>
          </a:prstGeom>
        </p:spPr>
        <p:txBody>
          <a:bodyPr anchor="ctr"/>
          <a:lstStyle>
            <a:lvl1pPr marL="0" indent="0">
              <a:buNone/>
              <a:defRPr sz="2200" b="1">
                <a:solidFill>
                  <a:srgbClr val="091932"/>
                </a:solidFill>
                <a:latin typeface="Arial" charset="0"/>
                <a:ea typeface="Arial" charset="0"/>
                <a:cs typeface="Arial" charset="0"/>
              </a:defRPr>
            </a:lvl1pPr>
          </a:lstStyle>
          <a:p>
            <a:pPr lvl="0"/>
            <a:r>
              <a:rPr lang="en-GB" dirty="0"/>
              <a:t>Presenter’s Name and Title,</a:t>
            </a:r>
            <a:br>
              <a:rPr lang="en-GB" dirty="0"/>
            </a:br>
            <a:r>
              <a:rPr lang="en-GB" dirty="0"/>
              <a:t>Arial Bold 22pt</a:t>
            </a:r>
            <a:endParaRPr lang="en-US" dirty="0"/>
          </a:p>
        </p:txBody>
      </p:sp>
      <p:sp>
        <p:nvSpPr>
          <p:cNvPr id="13" name="Text Placeholder 8">
            <a:extLst>
              <a:ext uri="{FF2B5EF4-FFF2-40B4-BE49-F238E27FC236}">
                <a16:creationId xmlns:a16="http://schemas.microsoft.com/office/drawing/2014/main" id="{54B5B684-7BC3-EE4F-BC79-2C0A2F00DAF7}"/>
              </a:ext>
            </a:extLst>
          </p:cNvPr>
          <p:cNvSpPr>
            <a:spLocks noGrp="1"/>
          </p:cNvSpPr>
          <p:nvPr>
            <p:ph type="body" sz="quarter" idx="12" hasCustomPrompt="1"/>
          </p:nvPr>
        </p:nvSpPr>
        <p:spPr>
          <a:xfrm>
            <a:off x="5087889" y="5239462"/>
            <a:ext cx="6480000" cy="493795"/>
          </a:xfrm>
          <a:prstGeom prst="rect">
            <a:avLst/>
          </a:prstGeom>
        </p:spPr>
        <p:txBody>
          <a:bodyPr anchor="ctr"/>
          <a:lstStyle>
            <a:lvl1pPr marL="0" indent="0">
              <a:buNone/>
              <a:defRPr sz="2000" b="0">
                <a:solidFill>
                  <a:srgbClr val="091932"/>
                </a:solidFill>
                <a:latin typeface="Arial" charset="0"/>
                <a:ea typeface="Arial" charset="0"/>
                <a:cs typeface="Arial" charset="0"/>
              </a:defRPr>
            </a:lvl1pPr>
          </a:lstStyle>
          <a:p>
            <a:pPr lvl="0"/>
            <a:r>
              <a:rPr lang="en-GB" dirty="0"/>
              <a:t>Date, Arial 20pt</a:t>
            </a:r>
            <a:endParaRPr lang="en-US" dirty="0"/>
          </a:p>
        </p:txBody>
      </p:sp>
      <p:sp>
        <p:nvSpPr>
          <p:cNvPr id="9" name="Title 1">
            <a:extLst>
              <a:ext uri="{FF2B5EF4-FFF2-40B4-BE49-F238E27FC236}">
                <a16:creationId xmlns:a16="http://schemas.microsoft.com/office/drawing/2014/main" id="{A572AF32-9D12-D043-BDE4-C9B5B45439B5}"/>
              </a:ext>
            </a:extLst>
          </p:cNvPr>
          <p:cNvSpPr>
            <a:spLocks noGrp="1"/>
          </p:cNvSpPr>
          <p:nvPr>
            <p:ph type="title" hasCustomPrompt="1"/>
          </p:nvPr>
        </p:nvSpPr>
        <p:spPr>
          <a:xfrm>
            <a:off x="5087888" y="2492896"/>
            <a:ext cx="6480000" cy="1789938"/>
          </a:xfrm>
          <a:prstGeom prst="rect">
            <a:avLst/>
          </a:prstGeom>
        </p:spPr>
        <p:txBody>
          <a:bodyPr/>
          <a:lstStyle>
            <a:lvl1pPr>
              <a:defRPr sz="3600" b="1" i="0">
                <a:solidFill>
                  <a:srgbClr val="091932"/>
                </a:solidFill>
                <a:latin typeface="Arial" panose="020B0604020202020204" pitchFamily="34" charset="0"/>
                <a:cs typeface="Arial" panose="020B0604020202020204" pitchFamily="34" charset="0"/>
              </a:defRPr>
            </a:lvl1pPr>
          </a:lstStyle>
          <a:p>
            <a:pPr lvl="0"/>
            <a:r>
              <a:rPr lang="en-GB" dirty="0"/>
              <a:t>Presentation or Chapter Title, Arial Bold 36pt</a:t>
            </a:r>
            <a:endParaRPr lang="en-US" dirty="0"/>
          </a:p>
        </p:txBody>
      </p:sp>
      <p:grpSp>
        <p:nvGrpSpPr>
          <p:cNvPr id="5" name="Group 4">
            <a:extLst>
              <a:ext uri="{FF2B5EF4-FFF2-40B4-BE49-F238E27FC236}">
                <a16:creationId xmlns:a16="http://schemas.microsoft.com/office/drawing/2014/main" id="{2A9B3DB5-5196-BDCF-6A43-8CB1075C7BB1}"/>
              </a:ext>
            </a:extLst>
          </p:cNvPr>
          <p:cNvGrpSpPr/>
          <p:nvPr userDrawn="1"/>
        </p:nvGrpSpPr>
        <p:grpSpPr>
          <a:xfrm>
            <a:off x="-1176807" y="-27320"/>
            <a:ext cx="12223571" cy="6875759"/>
            <a:chOff x="-1176807" y="-27320"/>
            <a:chExt cx="12223571" cy="6875759"/>
          </a:xfrm>
        </p:grpSpPr>
        <p:pic>
          <p:nvPicPr>
            <p:cNvPr id="7" name="Picture 6">
              <a:extLst>
                <a:ext uri="{FF2B5EF4-FFF2-40B4-BE49-F238E27FC236}">
                  <a16:creationId xmlns:a16="http://schemas.microsoft.com/office/drawing/2014/main" id="{00F987EF-9C80-3E4D-B1CD-6A49BC5A909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176807" y="-27320"/>
              <a:ext cx="12223571" cy="6875759"/>
            </a:xfrm>
            <a:prstGeom prst="rect">
              <a:avLst/>
            </a:prstGeom>
          </p:spPr>
        </p:pic>
        <p:sp>
          <p:nvSpPr>
            <p:cNvPr id="4" name="Rectangle 3">
              <a:extLst>
                <a:ext uri="{FF2B5EF4-FFF2-40B4-BE49-F238E27FC236}">
                  <a16:creationId xmlns:a16="http://schemas.microsoft.com/office/drawing/2014/main" id="{7A9ACB25-6838-E37F-BD37-84053BF6C249}"/>
                </a:ext>
              </a:extLst>
            </p:cNvPr>
            <p:cNvSpPr/>
            <p:nvPr userDrawn="1"/>
          </p:nvSpPr>
          <p:spPr>
            <a:xfrm>
              <a:off x="1631504" y="2852936"/>
              <a:ext cx="1800200" cy="864096"/>
            </a:xfrm>
            <a:prstGeom prst="rect">
              <a:avLst/>
            </a:prstGeom>
            <a:solidFill>
              <a:srgbClr val="DD7A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Logo&#10;&#10;Description automatically generated">
              <a:extLst>
                <a:ext uri="{FF2B5EF4-FFF2-40B4-BE49-F238E27FC236}">
                  <a16:creationId xmlns:a16="http://schemas.microsoft.com/office/drawing/2014/main" id="{8FD9B3EB-4B92-17C2-A672-DB31EEA9464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24111" y="1772816"/>
              <a:ext cx="2985218" cy="2961336"/>
            </a:xfrm>
            <a:prstGeom prst="rect">
              <a:avLst/>
            </a:prstGeom>
          </p:spPr>
        </p:pic>
      </p:grpSp>
    </p:spTree>
    <p:extLst>
      <p:ext uri="{BB962C8B-B14F-4D97-AF65-F5344CB8AC3E}">
        <p14:creationId xmlns:p14="http://schemas.microsoft.com/office/powerpoint/2010/main" val="4741699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ver Slide-5">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6DDBE6E-13AE-5647-9207-55C65190A48E}"/>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Subtitle 2"/>
          <p:cNvSpPr>
            <a:spLocks noGrp="1"/>
          </p:cNvSpPr>
          <p:nvPr>
            <p:ph type="subTitle" idx="1"/>
          </p:nvPr>
        </p:nvSpPr>
        <p:spPr>
          <a:xfrm>
            <a:off x="534126" y="5488854"/>
            <a:ext cx="8849156" cy="793414"/>
          </a:xfrm>
          <a:prstGeom prst="rect">
            <a:avLst/>
          </a:prstGeom>
        </p:spPr>
        <p:txBody>
          <a:bodyPr anchor="ctr" anchorCtr="0"/>
          <a:lstStyle>
            <a:lvl1pPr marL="0" indent="0" algn="l">
              <a:buNone/>
              <a:defRPr sz="4000">
                <a:solidFill>
                  <a:schemeClr val="bg1"/>
                </a:solidFill>
                <a:latin typeface="Arial" panose="020B0604020202020204" pitchFamily="34" charset="0"/>
                <a:ea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pic>
        <p:nvPicPr>
          <p:cNvPr id="9" name="Picture 8">
            <a:extLst>
              <a:ext uri="{FF2B5EF4-FFF2-40B4-BE49-F238E27FC236}">
                <a16:creationId xmlns:a16="http://schemas.microsoft.com/office/drawing/2014/main" id="{3EDD96E7-CF9F-7045-8AC3-DD63269B46F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74304" y="250784"/>
            <a:ext cx="1157942" cy="1328738"/>
          </a:xfrm>
          <a:prstGeom prst="rect">
            <a:avLst/>
          </a:prstGeom>
        </p:spPr>
      </p:pic>
      <p:pic>
        <p:nvPicPr>
          <p:cNvPr id="5" name="Picture 4">
            <a:extLst>
              <a:ext uri="{FF2B5EF4-FFF2-40B4-BE49-F238E27FC236}">
                <a16:creationId xmlns:a16="http://schemas.microsoft.com/office/drawing/2014/main" id="{ED4068A6-6E90-6E42-9EB3-B2593258B8FE}"/>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958095" y="668596"/>
            <a:ext cx="1881335" cy="549210"/>
          </a:xfrm>
          <a:prstGeom prst="rect">
            <a:avLst/>
          </a:prstGeom>
        </p:spPr>
      </p:pic>
    </p:spTree>
    <p:extLst>
      <p:ext uri="{BB962C8B-B14F-4D97-AF65-F5344CB8AC3E}">
        <p14:creationId xmlns:p14="http://schemas.microsoft.com/office/powerpoint/2010/main" val="3972667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ver Slide-1">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6DDBE6E-13AE-5647-9207-55C65190A48E}"/>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Subtitle 2"/>
          <p:cNvSpPr>
            <a:spLocks noGrp="1"/>
          </p:cNvSpPr>
          <p:nvPr>
            <p:ph type="subTitle" idx="1"/>
          </p:nvPr>
        </p:nvSpPr>
        <p:spPr>
          <a:xfrm>
            <a:off x="534126" y="5488854"/>
            <a:ext cx="8849156" cy="793414"/>
          </a:xfrm>
          <a:prstGeom prst="rect">
            <a:avLst/>
          </a:prstGeom>
        </p:spPr>
        <p:txBody>
          <a:bodyPr anchor="ctr" anchorCtr="0"/>
          <a:lstStyle>
            <a:lvl1pPr marL="0" indent="0" algn="l">
              <a:buNone/>
              <a:defRPr sz="4000">
                <a:solidFill>
                  <a:schemeClr val="bg1"/>
                </a:solidFill>
                <a:latin typeface="Arial" panose="020B0604020202020204" pitchFamily="34" charset="0"/>
                <a:ea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pic>
        <p:nvPicPr>
          <p:cNvPr id="9" name="Picture 8">
            <a:extLst>
              <a:ext uri="{FF2B5EF4-FFF2-40B4-BE49-F238E27FC236}">
                <a16:creationId xmlns:a16="http://schemas.microsoft.com/office/drawing/2014/main" id="{3EDD96E7-CF9F-7045-8AC3-DD63269B46F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74304" y="250784"/>
            <a:ext cx="1157942" cy="1328738"/>
          </a:xfrm>
          <a:prstGeom prst="rect">
            <a:avLst/>
          </a:prstGeom>
        </p:spPr>
      </p:pic>
      <p:pic>
        <p:nvPicPr>
          <p:cNvPr id="10" name="Picture 9">
            <a:extLst>
              <a:ext uri="{FF2B5EF4-FFF2-40B4-BE49-F238E27FC236}">
                <a16:creationId xmlns:a16="http://schemas.microsoft.com/office/drawing/2014/main" id="{392D47F2-2E78-A74B-9309-BD0564110D08}"/>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958095" y="668596"/>
            <a:ext cx="1881335" cy="549210"/>
          </a:xfrm>
          <a:prstGeom prst="rect">
            <a:avLst/>
          </a:prstGeom>
        </p:spPr>
      </p:pic>
    </p:spTree>
    <p:extLst>
      <p:ext uri="{BB962C8B-B14F-4D97-AF65-F5344CB8AC3E}">
        <p14:creationId xmlns:p14="http://schemas.microsoft.com/office/powerpoint/2010/main" val="44112990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ver Slide-2">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6DDBE6E-13AE-5647-9207-55C65190A48E}"/>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Subtitle 2"/>
          <p:cNvSpPr>
            <a:spLocks noGrp="1"/>
          </p:cNvSpPr>
          <p:nvPr>
            <p:ph type="subTitle" idx="1"/>
          </p:nvPr>
        </p:nvSpPr>
        <p:spPr>
          <a:xfrm>
            <a:off x="534126" y="5488854"/>
            <a:ext cx="8849156" cy="793414"/>
          </a:xfrm>
          <a:prstGeom prst="rect">
            <a:avLst/>
          </a:prstGeom>
        </p:spPr>
        <p:txBody>
          <a:bodyPr anchor="ctr" anchorCtr="0"/>
          <a:lstStyle>
            <a:lvl1pPr marL="0" indent="0" algn="l">
              <a:buNone/>
              <a:defRPr sz="4000">
                <a:solidFill>
                  <a:schemeClr val="bg1"/>
                </a:solidFill>
                <a:latin typeface="Arial" panose="020B0604020202020204" pitchFamily="34" charset="0"/>
                <a:ea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pic>
        <p:nvPicPr>
          <p:cNvPr id="9" name="Picture 8">
            <a:extLst>
              <a:ext uri="{FF2B5EF4-FFF2-40B4-BE49-F238E27FC236}">
                <a16:creationId xmlns:a16="http://schemas.microsoft.com/office/drawing/2014/main" id="{3EDD96E7-CF9F-7045-8AC3-DD63269B46F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74304" y="250784"/>
            <a:ext cx="1157942" cy="1328738"/>
          </a:xfrm>
          <a:prstGeom prst="rect">
            <a:avLst/>
          </a:prstGeom>
        </p:spPr>
      </p:pic>
      <p:pic>
        <p:nvPicPr>
          <p:cNvPr id="10" name="Picture 9">
            <a:extLst>
              <a:ext uri="{FF2B5EF4-FFF2-40B4-BE49-F238E27FC236}">
                <a16:creationId xmlns:a16="http://schemas.microsoft.com/office/drawing/2014/main" id="{FE525383-08BF-4349-BE6D-DF8947E6617A}"/>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958095" y="668596"/>
            <a:ext cx="1881335" cy="549210"/>
          </a:xfrm>
          <a:prstGeom prst="rect">
            <a:avLst/>
          </a:prstGeom>
        </p:spPr>
      </p:pic>
    </p:spTree>
    <p:extLst>
      <p:ext uri="{BB962C8B-B14F-4D97-AF65-F5344CB8AC3E}">
        <p14:creationId xmlns:p14="http://schemas.microsoft.com/office/powerpoint/2010/main" val="278037106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ver Slide-3">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6DDBE6E-13AE-5647-9207-55C65190A48E}"/>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Subtitle 2"/>
          <p:cNvSpPr>
            <a:spLocks noGrp="1"/>
          </p:cNvSpPr>
          <p:nvPr>
            <p:ph type="subTitle" idx="1"/>
          </p:nvPr>
        </p:nvSpPr>
        <p:spPr>
          <a:xfrm>
            <a:off x="534126" y="5488854"/>
            <a:ext cx="8849156" cy="793414"/>
          </a:xfrm>
          <a:prstGeom prst="rect">
            <a:avLst/>
          </a:prstGeom>
        </p:spPr>
        <p:txBody>
          <a:bodyPr anchor="ctr" anchorCtr="0"/>
          <a:lstStyle>
            <a:lvl1pPr marL="0" indent="0" algn="l">
              <a:buNone/>
              <a:defRPr sz="4000">
                <a:solidFill>
                  <a:schemeClr val="bg1"/>
                </a:solidFill>
                <a:latin typeface="Arial" panose="020B0604020202020204" pitchFamily="34" charset="0"/>
                <a:ea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pic>
        <p:nvPicPr>
          <p:cNvPr id="9" name="Picture 8">
            <a:extLst>
              <a:ext uri="{FF2B5EF4-FFF2-40B4-BE49-F238E27FC236}">
                <a16:creationId xmlns:a16="http://schemas.microsoft.com/office/drawing/2014/main" id="{3EDD96E7-CF9F-7045-8AC3-DD63269B46F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74304" y="250784"/>
            <a:ext cx="1157942" cy="1328738"/>
          </a:xfrm>
          <a:prstGeom prst="rect">
            <a:avLst/>
          </a:prstGeom>
        </p:spPr>
      </p:pic>
      <p:pic>
        <p:nvPicPr>
          <p:cNvPr id="7" name="Picture 6">
            <a:extLst>
              <a:ext uri="{FF2B5EF4-FFF2-40B4-BE49-F238E27FC236}">
                <a16:creationId xmlns:a16="http://schemas.microsoft.com/office/drawing/2014/main" id="{2984AA94-AC25-7A41-BFBF-ECE54ECEF7E3}"/>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958095" y="668596"/>
            <a:ext cx="1881335" cy="549210"/>
          </a:xfrm>
          <a:prstGeom prst="rect">
            <a:avLst/>
          </a:prstGeom>
        </p:spPr>
      </p:pic>
    </p:spTree>
    <p:extLst>
      <p:ext uri="{BB962C8B-B14F-4D97-AF65-F5344CB8AC3E}">
        <p14:creationId xmlns:p14="http://schemas.microsoft.com/office/powerpoint/2010/main" val="24860541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ver Slide-4">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6DDBE6E-13AE-5647-9207-55C65190A48E}"/>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Subtitle 2"/>
          <p:cNvSpPr>
            <a:spLocks noGrp="1"/>
          </p:cNvSpPr>
          <p:nvPr>
            <p:ph type="subTitle" idx="1"/>
          </p:nvPr>
        </p:nvSpPr>
        <p:spPr>
          <a:xfrm>
            <a:off x="534126" y="5488854"/>
            <a:ext cx="8849156" cy="793414"/>
          </a:xfrm>
          <a:prstGeom prst="rect">
            <a:avLst/>
          </a:prstGeom>
        </p:spPr>
        <p:txBody>
          <a:bodyPr anchor="ctr" anchorCtr="0"/>
          <a:lstStyle>
            <a:lvl1pPr marL="0" indent="0" algn="l">
              <a:buNone/>
              <a:defRPr sz="4000">
                <a:solidFill>
                  <a:schemeClr val="bg1"/>
                </a:solidFill>
                <a:latin typeface="Arial" panose="020B0604020202020204" pitchFamily="34" charset="0"/>
                <a:ea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pic>
        <p:nvPicPr>
          <p:cNvPr id="9" name="Picture 8">
            <a:extLst>
              <a:ext uri="{FF2B5EF4-FFF2-40B4-BE49-F238E27FC236}">
                <a16:creationId xmlns:a16="http://schemas.microsoft.com/office/drawing/2014/main" id="{3EDD96E7-CF9F-7045-8AC3-DD63269B46F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74304" y="250784"/>
            <a:ext cx="1157942" cy="1328738"/>
          </a:xfrm>
          <a:prstGeom prst="rect">
            <a:avLst/>
          </a:prstGeom>
        </p:spPr>
      </p:pic>
      <p:pic>
        <p:nvPicPr>
          <p:cNvPr id="10" name="Picture 9">
            <a:extLst>
              <a:ext uri="{FF2B5EF4-FFF2-40B4-BE49-F238E27FC236}">
                <a16:creationId xmlns:a16="http://schemas.microsoft.com/office/drawing/2014/main" id="{607F8222-4A39-0244-8717-132046ED8D71}"/>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958095" y="668596"/>
            <a:ext cx="1881335" cy="549210"/>
          </a:xfrm>
          <a:prstGeom prst="rect">
            <a:avLst/>
          </a:prstGeom>
        </p:spPr>
      </p:pic>
    </p:spTree>
    <p:extLst>
      <p:ext uri="{BB962C8B-B14F-4D97-AF65-F5344CB8AC3E}">
        <p14:creationId xmlns:p14="http://schemas.microsoft.com/office/powerpoint/2010/main" val="53982985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_Title and Content">
    <p:bg>
      <p:bgRef idx="1001">
        <a:schemeClr val="bg1"/>
      </p:bgRef>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389FF86-434E-074B-93FF-07D2FC0362B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795642" y="912042"/>
            <a:ext cx="2396358" cy="681809"/>
          </a:xfrm>
          <a:prstGeom prst="rect">
            <a:avLst/>
          </a:prstGeom>
        </p:spPr>
      </p:pic>
      <p:sp>
        <p:nvSpPr>
          <p:cNvPr id="8" name="Text Placeholder 7">
            <a:extLst>
              <a:ext uri="{FF2B5EF4-FFF2-40B4-BE49-F238E27FC236}">
                <a16:creationId xmlns:a16="http://schemas.microsoft.com/office/drawing/2014/main" id="{C72A0A8D-674A-4202-8AAC-02D4DF51A2B4}"/>
              </a:ext>
            </a:extLst>
          </p:cNvPr>
          <p:cNvSpPr>
            <a:spLocks noGrp="1"/>
          </p:cNvSpPr>
          <p:nvPr>
            <p:ph type="body" sz="quarter" idx="10"/>
          </p:nvPr>
        </p:nvSpPr>
        <p:spPr>
          <a:xfrm>
            <a:off x="1519941" y="2349139"/>
            <a:ext cx="5392738" cy="4114923"/>
          </a:xfrm>
          <a:prstGeom prst="rect">
            <a:avLst/>
          </a:prstGeom>
        </p:spPr>
        <p:txBody>
          <a:bodyPr/>
          <a:lstStyle>
            <a:lvl1pPr>
              <a:defRPr sz="3000">
                <a:solidFill>
                  <a:schemeClr val="tx1">
                    <a:lumMod val="75000"/>
                    <a:lumOff val="25000"/>
                  </a:schemeClr>
                </a:solidFill>
                <a:latin typeface="Arial" panose="020B0604020202020204" pitchFamily="34" charset="0"/>
                <a:ea typeface="Arial" panose="020B0604020202020204" pitchFamily="34" charset="0"/>
                <a:cs typeface="Arial" panose="020B0604020202020204" pitchFamily="34" charset="0"/>
              </a:defRPr>
            </a:lvl1pPr>
            <a:lvl2pPr>
              <a:defRPr sz="2600">
                <a:solidFill>
                  <a:schemeClr val="tx1">
                    <a:lumMod val="75000"/>
                    <a:lumOff val="25000"/>
                  </a:schemeClr>
                </a:solidFill>
                <a:latin typeface="Arial" panose="020B0604020202020204" pitchFamily="34" charset="0"/>
                <a:ea typeface="Arial" panose="020B0604020202020204" pitchFamily="34" charset="0"/>
                <a:cs typeface="Arial" panose="020B0604020202020204" pitchFamily="34" charset="0"/>
              </a:defRPr>
            </a:lvl2pPr>
            <a:lvl3pPr>
              <a:defRPr sz="2200">
                <a:solidFill>
                  <a:schemeClr val="tx1">
                    <a:lumMod val="75000"/>
                    <a:lumOff val="25000"/>
                  </a:schemeClr>
                </a:solidFill>
                <a:latin typeface="Arial" panose="020B0604020202020204" pitchFamily="34" charset="0"/>
                <a:ea typeface="Arial" panose="020B0604020202020204" pitchFamily="34" charset="0"/>
                <a:cs typeface="Arial" panose="020B0604020202020204" pitchFamily="34" charset="0"/>
              </a:defRPr>
            </a:lvl3pPr>
            <a:lvl4pPr>
              <a:defRPr sz="2000">
                <a:solidFill>
                  <a:schemeClr val="tx1">
                    <a:lumMod val="75000"/>
                    <a:lumOff val="25000"/>
                  </a:schemeClr>
                </a:solidFill>
                <a:latin typeface="Arial" panose="020B0604020202020204" pitchFamily="34" charset="0"/>
                <a:ea typeface="Arial" panose="020B0604020202020204" pitchFamily="34" charset="0"/>
                <a:cs typeface="Arial" panose="020B0604020202020204" pitchFamily="34" charset="0"/>
              </a:defRPr>
            </a:lvl4pPr>
            <a:lvl5pPr>
              <a:defRPr sz="2000">
                <a:solidFill>
                  <a:schemeClr val="tx1">
                    <a:lumMod val="75000"/>
                    <a:lumOff val="25000"/>
                  </a:schemeClr>
                </a:solidFill>
                <a:latin typeface="Arial" panose="020B0604020202020204" pitchFamily="34" charset="0"/>
                <a:ea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 name="Text Placeholder 2">
            <a:extLst>
              <a:ext uri="{FF2B5EF4-FFF2-40B4-BE49-F238E27FC236}">
                <a16:creationId xmlns:a16="http://schemas.microsoft.com/office/drawing/2014/main" id="{1388823A-8D17-467C-8D44-4DEBC2F18922}"/>
              </a:ext>
            </a:extLst>
          </p:cNvPr>
          <p:cNvSpPr>
            <a:spLocks noGrp="1"/>
          </p:cNvSpPr>
          <p:nvPr>
            <p:ph type="body" sz="quarter" idx="11" hasCustomPrompt="1"/>
          </p:nvPr>
        </p:nvSpPr>
        <p:spPr>
          <a:xfrm>
            <a:off x="1519941" y="1252947"/>
            <a:ext cx="5781900" cy="1096192"/>
          </a:xfrm>
          <a:prstGeom prst="rect">
            <a:avLst/>
          </a:prstGeom>
        </p:spPr>
        <p:txBody>
          <a:bodyPr anchor="ctr"/>
          <a:lstStyle>
            <a:lvl1pPr marL="0" indent="0">
              <a:buNone/>
              <a:defRPr sz="4000" b="1" i="0">
                <a:solidFill>
                  <a:srgbClr val="C00000"/>
                </a:solidFill>
                <a:latin typeface="Arial" panose="020B0604020202020204" pitchFamily="34" charset="0"/>
                <a:cs typeface="Arial" panose="020B0604020202020204" pitchFamily="34" charset="0"/>
              </a:defRPr>
            </a:lvl1pPr>
          </a:lstStyle>
          <a:p>
            <a:pPr lvl="0"/>
            <a:r>
              <a:rPr lang="en-GB" dirty="0"/>
              <a:t>Title here</a:t>
            </a:r>
          </a:p>
        </p:txBody>
      </p:sp>
      <p:pic>
        <p:nvPicPr>
          <p:cNvPr id="11" name="Picture 10">
            <a:extLst>
              <a:ext uri="{FF2B5EF4-FFF2-40B4-BE49-F238E27FC236}">
                <a16:creationId xmlns:a16="http://schemas.microsoft.com/office/drawing/2014/main" id="{9ABF65C7-FEDF-9940-953A-2B0C1458C24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5942" y="196248"/>
            <a:ext cx="757050" cy="868715"/>
          </a:xfrm>
          <a:prstGeom prst="rect">
            <a:avLst/>
          </a:prstGeom>
        </p:spPr>
      </p:pic>
      <p:pic>
        <p:nvPicPr>
          <p:cNvPr id="2" name="Picture 1">
            <a:extLst>
              <a:ext uri="{FF2B5EF4-FFF2-40B4-BE49-F238E27FC236}">
                <a16:creationId xmlns:a16="http://schemas.microsoft.com/office/drawing/2014/main" id="{24ACDF25-3CCC-7848-B0F7-690DC00F82B0}"/>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0" y="1446575"/>
            <a:ext cx="1292992" cy="686902"/>
          </a:xfrm>
          <a:prstGeom prst="rect">
            <a:avLst/>
          </a:prstGeom>
        </p:spPr>
      </p:pic>
      <p:pic>
        <p:nvPicPr>
          <p:cNvPr id="4" name="Picture 3">
            <a:extLst>
              <a:ext uri="{FF2B5EF4-FFF2-40B4-BE49-F238E27FC236}">
                <a16:creationId xmlns:a16="http://schemas.microsoft.com/office/drawing/2014/main" id="{4ED6B2E4-4096-C240-B631-175CD778A58E}"/>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2626716" y="215912"/>
            <a:ext cx="9261079" cy="6361869"/>
          </a:xfrm>
          <a:prstGeom prst="rect">
            <a:avLst/>
          </a:prstGeom>
        </p:spPr>
      </p:pic>
      <p:pic>
        <p:nvPicPr>
          <p:cNvPr id="15" name="Picture 14">
            <a:extLst>
              <a:ext uri="{FF2B5EF4-FFF2-40B4-BE49-F238E27FC236}">
                <a16:creationId xmlns:a16="http://schemas.microsoft.com/office/drawing/2014/main" id="{A492DC5E-05F4-3C44-A9C6-DF6BF5F006F6}"/>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535942" y="6208490"/>
            <a:ext cx="1616220" cy="471816"/>
          </a:xfrm>
          <a:prstGeom prst="rect">
            <a:avLst/>
          </a:prstGeom>
        </p:spPr>
      </p:pic>
    </p:spTree>
    <p:extLst>
      <p:ext uri="{BB962C8B-B14F-4D97-AF65-F5344CB8AC3E}">
        <p14:creationId xmlns:p14="http://schemas.microsoft.com/office/powerpoint/2010/main" val="3923256251"/>
      </p:ext>
    </p:extLst>
  </p:cSld>
  <p:clrMapOvr>
    <a:overrideClrMapping bg1="lt1" tx1="dk1" bg2="lt2" tx2="dk2" accent1="accent1" accent2="accent2" accent3="accent3" accent4="accent4" accent5="accent5" accent6="accent6" hlink="hlink" folHlink="folHlink"/>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Blank with graphics">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99571AC-A43E-744B-A95E-5D4FC81B0EF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795642" y="912042"/>
            <a:ext cx="2396358" cy="681809"/>
          </a:xfrm>
          <a:prstGeom prst="rect">
            <a:avLst/>
          </a:prstGeom>
        </p:spPr>
      </p:pic>
      <p:pic>
        <p:nvPicPr>
          <p:cNvPr id="10" name="Picture 9">
            <a:extLst>
              <a:ext uri="{FF2B5EF4-FFF2-40B4-BE49-F238E27FC236}">
                <a16:creationId xmlns:a16="http://schemas.microsoft.com/office/drawing/2014/main" id="{5A7FD6B0-1391-2642-A449-BF4D670D4AB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1446575"/>
            <a:ext cx="1292992" cy="686902"/>
          </a:xfrm>
          <a:prstGeom prst="rect">
            <a:avLst/>
          </a:prstGeom>
        </p:spPr>
      </p:pic>
      <p:pic>
        <p:nvPicPr>
          <p:cNvPr id="7" name="Picture 6">
            <a:extLst>
              <a:ext uri="{FF2B5EF4-FFF2-40B4-BE49-F238E27FC236}">
                <a16:creationId xmlns:a16="http://schemas.microsoft.com/office/drawing/2014/main" id="{4121AE27-5D90-354D-803C-68B0C62410BA}"/>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535942" y="196248"/>
            <a:ext cx="757050" cy="868715"/>
          </a:xfrm>
          <a:prstGeom prst="rect">
            <a:avLst/>
          </a:prstGeom>
        </p:spPr>
      </p:pic>
      <p:pic>
        <p:nvPicPr>
          <p:cNvPr id="12" name="Picture 11">
            <a:extLst>
              <a:ext uri="{FF2B5EF4-FFF2-40B4-BE49-F238E27FC236}">
                <a16:creationId xmlns:a16="http://schemas.microsoft.com/office/drawing/2014/main" id="{8C2F9FB3-B5FB-8B45-AD81-53A962A73C73}"/>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2626716" y="215912"/>
            <a:ext cx="9261079" cy="6361869"/>
          </a:xfrm>
          <a:prstGeom prst="rect">
            <a:avLst/>
          </a:prstGeom>
        </p:spPr>
      </p:pic>
      <p:pic>
        <p:nvPicPr>
          <p:cNvPr id="13" name="Picture 12">
            <a:extLst>
              <a:ext uri="{FF2B5EF4-FFF2-40B4-BE49-F238E27FC236}">
                <a16:creationId xmlns:a16="http://schemas.microsoft.com/office/drawing/2014/main" id="{2A24C047-AF3F-2E4E-A193-AC9A0F8D061E}"/>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535942" y="6208490"/>
            <a:ext cx="1616220" cy="471816"/>
          </a:xfrm>
          <a:prstGeom prst="rect">
            <a:avLst/>
          </a:prstGeom>
        </p:spPr>
      </p:pic>
    </p:spTree>
    <p:extLst>
      <p:ext uri="{BB962C8B-B14F-4D97-AF65-F5344CB8AC3E}">
        <p14:creationId xmlns:p14="http://schemas.microsoft.com/office/powerpoint/2010/main" val="42199980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Two column body copy">
    <p:spTree>
      <p:nvGrpSpPr>
        <p:cNvPr id="1" name=""/>
        <p:cNvGrpSpPr/>
        <p:nvPr/>
      </p:nvGrpSpPr>
      <p:grpSpPr>
        <a:xfrm>
          <a:off x="0" y="0"/>
          <a:ext cx="0" cy="0"/>
          <a:chOff x="0" y="0"/>
          <a:chExt cx="0" cy="0"/>
        </a:xfrm>
      </p:grpSpPr>
      <p:sp>
        <p:nvSpPr>
          <p:cNvPr id="7" name="Text Placeholder 8"/>
          <p:cNvSpPr>
            <a:spLocks noGrp="1"/>
          </p:cNvSpPr>
          <p:nvPr>
            <p:ph type="body" sz="quarter" idx="15" hasCustomPrompt="1"/>
          </p:nvPr>
        </p:nvSpPr>
        <p:spPr>
          <a:xfrm>
            <a:off x="407366" y="1412776"/>
            <a:ext cx="11377265" cy="4896544"/>
          </a:xfrm>
          <a:prstGeom prst="rect">
            <a:avLst/>
          </a:prstGeom>
        </p:spPr>
        <p:txBody>
          <a:bodyPr numCol="2" spcCol="144000" anchor="t" anchorCtr="0">
            <a:normAutofit/>
          </a:bodyPr>
          <a:lstStyle>
            <a:lvl1pPr marL="342900" indent="-342900">
              <a:lnSpc>
                <a:spcPct val="100000"/>
              </a:lnSpc>
              <a:buFont typeface="Arial" panose="020B0604020202020204" pitchFamily="34" charset="0"/>
              <a:buChar char="•"/>
              <a:defRPr sz="2000" b="0">
                <a:solidFill>
                  <a:schemeClr val="tx1"/>
                </a:solidFill>
                <a:latin typeface="Arial" charset="0"/>
                <a:ea typeface="Arial" charset="0"/>
                <a:cs typeface="Arial" charset="0"/>
              </a:defRPr>
            </a:lvl1pPr>
            <a:lvl2pPr>
              <a:lnSpc>
                <a:spcPct val="100000"/>
              </a:lnSpc>
              <a:defRPr sz="2000" b="0" i="0">
                <a:latin typeface="Arial" charset="0"/>
                <a:ea typeface="Arial" charset="0"/>
                <a:cs typeface="Arial" charset="0"/>
              </a:defRPr>
            </a:lvl2pPr>
            <a:lvl3pPr>
              <a:lnSpc>
                <a:spcPct val="100000"/>
              </a:lnSpc>
              <a:defRPr sz="2000" b="0" i="0">
                <a:latin typeface="Arial" charset="0"/>
                <a:ea typeface="Arial" charset="0"/>
                <a:cs typeface="Arial" charset="0"/>
              </a:defRPr>
            </a:lvl3pPr>
            <a:lvl4pPr>
              <a:lnSpc>
                <a:spcPct val="100000"/>
              </a:lnSpc>
              <a:defRPr sz="2000" b="0" i="0">
                <a:latin typeface="Arial" charset="0"/>
                <a:ea typeface="Arial" charset="0"/>
                <a:cs typeface="Arial" charset="0"/>
              </a:defRPr>
            </a:lvl4pPr>
            <a:lvl5pPr>
              <a:lnSpc>
                <a:spcPct val="100000"/>
              </a:lnSpc>
              <a:defRPr sz="2000" b="0" i="0">
                <a:latin typeface="Arial" charset="0"/>
                <a:ea typeface="Arial" charset="0"/>
                <a:cs typeface="Arial" charset="0"/>
              </a:defRPr>
            </a:lvl5pPr>
          </a:lstStyle>
          <a:p>
            <a:pPr lvl="0"/>
            <a:r>
              <a:rPr lang="en-GB" dirty="0"/>
              <a:t>Body copy, Arial 20pt minimum</a:t>
            </a:r>
          </a:p>
          <a:p>
            <a:pPr lvl="0"/>
            <a:r>
              <a:rPr lang="en-GB" dirty="0"/>
              <a:t>Column 1</a:t>
            </a:r>
          </a:p>
          <a:p>
            <a:pPr lvl="0"/>
            <a:r>
              <a:rPr lang="en-US" dirty="0"/>
              <a:t>Bullet points should always be circular</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a:p>
            <a:pPr lvl="0"/>
            <a:endParaRPr lang="en-GB" dirty="0"/>
          </a:p>
          <a:p>
            <a:pPr lvl="0"/>
            <a:endParaRPr lang="en-GB" dirty="0"/>
          </a:p>
          <a:p>
            <a:pPr lvl="0"/>
            <a:endParaRPr lang="en-GB" dirty="0"/>
          </a:p>
          <a:p>
            <a:pPr lvl="0"/>
            <a:endParaRPr lang="en-GB" dirty="0"/>
          </a:p>
          <a:p>
            <a:pPr lvl="0"/>
            <a:r>
              <a:rPr lang="en-GB" dirty="0"/>
              <a:t>Body copy, Arial 20pt minimum</a:t>
            </a:r>
          </a:p>
          <a:p>
            <a:pPr lvl="0"/>
            <a:r>
              <a:rPr lang="en-GB" dirty="0"/>
              <a:t>Column 2</a:t>
            </a:r>
          </a:p>
          <a:p>
            <a:pPr lvl="0"/>
            <a:r>
              <a:rPr lang="en-US" dirty="0"/>
              <a:t>Bullet points should always be circular</a:t>
            </a:r>
          </a:p>
          <a:p>
            <a:pPr lvl="1"/>
            <a:r>
              <a:rPr lang="en-US" dirty="0"/>
              <a:t>Second level</a:t>
            </a:r>
          </a:p>
          <a:p>
            <a:pPr lvl="2"/>
            <a:r>
              <a:rPr lang="en-US" dirty="0"/>
              <a:t>Third level</a:t>
            </a:r>
          </a:p>
          <a:p>
            <a:pPr lvl="3"/>
            <a:r>
              <a:rPr lang="en-US" dirty="0"/>
              <a:t>Fourth level</a:t>
            </a:r>
          </a:p>
          <a:p>
            <a:pPr lvl="4"/>
            <a:r>
              <a:rPr lang="en-US" dirty="0"/>
              <a:t>Fifth level</a:t>
            </a:r>
            <a:endParaRPr lang="en-GB" dirty="0"/>
          </a:p>
          <a:p>
            <a:pPr lvl="4"/>
            <a:endParaRPr lang="en-GB" dirty="0"/>
          </a:p>
        </p:txBody>
      </p:sp>
      <p:sp>
        <p:nvSpPr>
          <p:cNvPr id="2" name="Title 1">
            <a:extLst>
              <a:ext uri="{FF2B5EF4-FFF2-40B4-BE49-F238E27FC236}">
                <a16:creationId xmlns:a16="http://schemas.microsoft.com/office/drawing/2014/main" id="{1678EC47-AA3D-934C-A5C0-76716AC22BD5}"/>
              </a:ext>
            </a:extLst>
          </p:cNvPr>
          <p:cNvSpPr>
            <a:spLocks noGrp="1"/>
          </p:cNvSpPr>
          <p:nvPr>
            <p:ph type="title" hasCustomPrompt="1"/>
          </p:nvPr>
        </p:nvSpPr>
        <p:spPr/>
        <p:txBody>
          <a:bodyPr/>
          <a:lstStyle/>
          <a:p>
            <a:pPr lvl="0"/>
            <a:r>
              <a:rPr lang="en-US" dirty="0"/>
              <a:t>Slide Title, Arial Bold 28pt</a:t>
            </a:r>
            <a:endParaRPr lang="en-GB" dirty="0"/>
          </a:p>
        </p:txBody>
      </p:sp>
    </p:spTree>
    <p:extLst>
      <p:ext uri="{BB962C8B-B14F-4D97-AF65-F5344CB8AC3E}">
        <p14:creationId xmlns:p14="http://schemas.microsoft.com/office/powerpoint/2010/main" val="387133184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_Divider Slide Blue">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CB68AD5-F0C9-754C-86AF-088148D4B547}"/>
              </a:ext>
            </a:extLst>
          </p:cNvPr>
          <p:cNvSpPr/>
          <p:nvPr userDrawn="1"/>
        </p:nvSpPr>
        <p:spPr>
          <a:xfrm>
            <a:off x="0" y="1790026"/>
            <a:ext cx="12191999" cy="4246980"/>
          </a:xfrm>
          <a:prstGeom prst="rect">
            <a:avLst/>
          </a:prstGeom>
          <a:solidFill>
            <a:srgbClr val="2F9C47"/>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D0149E9F-57A1-7144-A0CC-383C1E9FB65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795642" y="912042"/>
            <a:ext cx="2396358" cy="681809"/>
          </a:xfrm>
          <a:prstGeom prst="rect">
            <a:avLst/>
          </a:prstGeom>
        </p:spPr>
      </p:pic>
      <p:sp>
        <p:nvSpPr>
          <p:cNvPr id="12" name="Text Placeholder 2">
            <a:extLst>
              <a:ext uri="{FF2B5EF4-FFF2-40B4-BE49-F238E27FC236}">
                <a16:creationId xmlns:a16="http://schemas.microsoft.com/office/drawing/2014/main" id="{70B16CFC-648D-F841-B825-84F68D2CC954}"/>
              </a:ext>
            </a:extLst>
          </p:cNvPr>
          <p:cNvSpPr>
            <a:spLocks noGrp="1"/>
          </p:cNvSpPr>
          <p:nvPr>
            <p:ph type="body" sz="quarter" idx="11" hasCustomPrompt="1"/>
          </p:nvPr>
        </p:nvSpPr>
        <p:spPr>
          <a:xfrm>
            <a:off x="1519941" y="2302879"/>
            <a:ext cx="5781900" cy="1096192"/>
          </a:xfrm>
          <a:prstGeom prst="rect">
            <a:avLst/>
          </a:prstGeom>
        </p:spPr>
        <p:txBody>
          <a:bodyPr anchor="ctr"/>
          <a:lstStyle>
            <a:lvl1pPr marL="0" indent="0">
              <a:buNone/>
              <a:defRPr sz="4000" b="1" i="0">
                <a:solidFill>
                  <a:schemeClr val="bg1"/>
                </a:solidFill>
                <a:latin typeface="Arial" panose="020B0604020202020204" pitchFamily="34" charset="0"/>
                <a:cs typeface="Arial" panose="020B0604020202020204" pitchFamily="34" charset="0"/>
              </a:defRPr>
            </a:lvl1pPr>
          </a:lstStyle>
          <a:p>
            <a:pPr lvl="0"/>
            <a:r>
              <a:rPr lang="en-GB" dirty="0"/>
              <a:t>Divider Slide Title here</a:t>
            </a:r>
          </a:p>
        </p:txBody>
      </p:sp>
      <p:pic>
        <p:nvPicPr>
          <p:cNvPr id="14" name="Picture 13">
            <a:extLst>
              <a:ext uri="{FF2B5EF4-FFF2-40B4-BE49-F238E27FC236}">
                <a16:creationId xmlns:a16="http://schemas.microsoft.com/office/drawing/2014/main" id="{298C02A3-D3F1-A24F-8A41-069A053E6B5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2496507"/>
            <a:ext cx="1292992" cy="686902"/>
          </a:xfrm>
          <a:prstGeom prst="rect">
            <a:avLst/>
          </a:prstGeom>
        </p:spPr>
      </p:pic>
      <p:pic>
        <p:nvPicPr>
          <p:cNvPr id="11" name="Picture 10">
            <a:extLst>
              <a:ext uri="{FF2B5EF4-FFF2-40B4-BE49-F238E27FC236}">
                <a16:creationId xmlns:a16="http://schemas.microsoft.com/office/drawing/2014/main" id="{24331C5A-1958-D447-836C-9B0D6F86E391}"/>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626716" y="215912"/>
            <a:ext cx="9261079" cy="6361869"/>
          </a:xfrm>
          <a:prstGeom prst="rect">
            <a:avLst/>
          </a:prstGeom>
        </p:spPr>
      </p:pic>
      <p:pic>
        <p:nvPicPr>
          <p:cNvPr id="15" name="Picture 14">
            <a:extLst>
              <a:ext uri="{FF2B5EF4-FFF2-40B4-BE49-F238E27FC236}">
                <a16:creationId xmlns:a16="http://schemas.microsoft.com/office/drawing/2014/main" id="{435A2DFB-4AFB-B94E-A29E-C4A8E7EBB675}"/>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535942" y="6208490"/>
            <a:ext cx="1616220" cy="471816"/>
          </a:xfrm>
          <a:prstGeom prst="rect">
            <a:avLst/>
          </a:prstGeom>
        </p:spPr>
      </p:pic>
      <p:pic>
        <p:nvPicPr>
          <p:cNvPr id="17" name="Picture 16">
            <a:extLst>
              <a:ext uri="{FF2B5EF4-FFF2-40B4-BE49-F238E27FC236}">
                <a16:creationId xmlns:a16="http://schemas.microsoft.com/office/drawing/2014/main" id="{AAE48E8E-9675-2B4F-8E69-204691B0DC89}"/>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535942" y="196248"/>
            <a:ext cx="757050" cy="868715"/>
          </a:xfrm>
          <a:prstGeom prst="rect">
            <a:avLst/>
          </a:prstGeom>
        </p:spPr>
      </p:pic>
    </p:spTree>
    <p:extLst>
      <p:ext uri="{BB962C8B-B14F-4D97-AF65-F5344CB8AC3E}">
        <p14:creationId xmlns:p14="http://schemas.microsoft.com/office/powerpoint/2010/main" val="319261086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Blank with logo">
    <p:bg>
      <p:bgPr>
        <a:solidFill>
          <a:schemeClr val="bg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F23CC8EA-A485-4F0F-9260-934B087527E0}"/>
              </a:ext>
            </a:extLst>
          </p:cNvPr>
          <p:cNvCxnSpPr/>
          <p:nvPr userDrawn="1"/>
        </p:nvCxnSpPr>
        <p:spPr>
          <a:xfrm>
            <a:off x="0" y="2683564"/>
            <a:ext cx="12192000" cy="0"/>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3367D326-4EB6-5E43-94DE-989C76ED9BD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35942" y="196248"/>
            <a:ext cx="757050" cy="868715"/>
          </a:xfrm>
          <a:prstGeom prst="rect">
            <a:avLst/>
          </a:prstGeom>
        </p:spPr>
      </p:pic>
      <p:pic>
        <p:nvPicPr>
          <p:cNvPr id="9" name="Picture 8">
            <a:extLst>
              <a:ext uri="{FF2B5EF4-FFF2-40B4-BE49-F238E27FC236}">
                <a16:creationId xmlns:a16="http://schemas.microsoft.com/office/drawing/2014/main" id="{F916400A-46C7-2F46-B5DB-7D3CF776F73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5942" y="6208490"/>
            <a:ext cx="1616220" cy="471816"/>
          </a:xfrm>
          <a:prstGeom prst="rect">
            <a:avLst/>
          </a:prstGeom>
        </p:spPr>
      </p:pic>
    </p:spTree>
    <p:extLst>
      <p:ext uri="{BB962C8B-B14F-4D97-AF65-F5344CB8AC3E}">
        <p14:creationId xmlns:p14="http://schemas.microsoft.com/office/powerpoint/2010/main" val="289446762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F23CC8EA-A485-4F0F-9260-934B087527E0}"/>
              </a:ext>
            </a:extLst>
          </p:cNvPr>
          <p:cNvCxnSpPr/>
          <p:nvPr userDrawn="1"/>
        </p:nvCxnSpPr>
        <p:spPr>
          <a:xfrm>
            <a:off x="0" y="2683564"/>
            <a:ext cx="12192000" cy="0"/>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7330381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End Slide">
    <p:bg>
      <p:bgPr>
        <a:solidFill>
          <a:schemeClr val="bg1"/>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1C715908-54ED-724E-9BD8-E6F2E25B287F}"/>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1F246639-CDE1-6E42-966E-203051B7708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74304" y="250784"/>
            <a:ext cx="1157942" cy="1328738"/>
          </a:xfrm>
          <a:prstGeom prst="rect">
            <a:avLst/>
          </a:prstGeom>
        </p:spPr>
      </p:pic>
      <p:sp>
        <p:nvSpPr>
          <p:cNvPr id="4" name="TextBox 3">
            <a:extLst>
              <a:ext uri="{FF2B5EF4-FFF2-40B4-BE49-F238E27FC236}">
                <a16:creationId xmlns:a16="http://schemas.microsoft.com/office/drawing/2014/main" id="{7094BF36-B8E8-434B-A864-026415148C91}"/>
              </a:ext>
            </a:extLst>
          </p:cNvPr>
          <p:cNvSpPr txBox="1"/>
          <p:nvPr userDrawn="1"/>
        </p:nvSpPr>
        <p:spPr>
          <a:xfrm>
            <a:off x="2781008" y="448773"/>
            <a:ext cx="6540791" cy="954107"/>
          </a:xfrm>
          <a:prstGeom prst="rect">
            <a:avLst/>
          </a:prstGeom>
          <a:noFill/>
        </p:spPr>
        <p:txBody>
          <a:bodyPr wrap="square" rtlCol="0">
            <a:spAutoFit/>
          </a:bodyPr>
          <a:lstStyle/>
          <a:p>
            <a:pPr algn="l"/>
            <a:r>
              <a:rPr lang="en-GB" sz="2800" b="1" i="0" u="none" strike="noStrike" kern="1200" dirty="0">
                <a:solidFill>
                  <a:srgbClr val="BE1E2D"/>
                </a:solidFill>
                <a:effectLst/>
                <a:latin typeface="+mn-lt"/>
                <a:ea typeface="+mn-ea"/>
                <a:cs typeface="+mn-cs"/>
              </a:rPr>
              <a:t>Transforming foundation Industries Research and Innovation Hub</a:t>
            </a:r>
            <a:endParaRPr lang="en-US" sz="2800" b="1" dirty="0">
              <a:solidFill>
                <a:srgbClr val="BE1E2D"/>
              </a:solidFill>
            </a:endParaRPr>
          </a:p>
        </p:txBody>
      </p:sp>
      <p:pic>
        <p:nvPicPr>
          <p:cNvPr id="7" name="Picture 6">
            <a:extLst>
              <a:ext uri="{FF2B5EF4-FFF2-40B4-BE49-F238E27FC236}">
                <a16:creationId xmlns:a16="http://schemas.microsoft.com/office/drawing/2014/main" id="{64D6A6EE-E55C-C740-A412-0F6723810526}"/>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958095" y="668596"/>
            <a:ext cx="1881335" cy="549210"/>
          </a:xfrm>
          <a:prstGeom prst="rect">
            <a:avLst/>
          </a:prstGeom>
        </p:spPr>
      </p:pic>
    </p:spTree>
    <p:extLst>
      <p:ext uri="{BB962C8B-B14F-4D97-AF65-F5344CB8AC3E}">
        <p14:creationId xmlns:p14="http://schemas.microsoft.com/office/powerpoint/2010/main" val="389242092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Title, Sub, Body copy, Image">
    <p:spTree>
      <p:nvGrpSpPr>
        <p:cNvPr id="1" name=""/>
        <p:cNvGrpSpPr/>
        <p:nvPr/>
      </p:nvGrpSpPr>
      <p:grpSpPr>
        <a:xfrm>
          <a:off x="0" y="0"/>
          <a:ext cx="0" cy="0"/>
          <a:chOff x="0" y="0"/>
          <a:chExt cx="0" cy="0"/>
        </a:xfrm>
      </p:grpSpPr>
      <p:sp>
        <p:nvSpPr>
          <p:cNvPr id="7" name="Title Placeholder 1"/>
          <p:cNvSpPr>
            <a:spLocks noGrp="1"/>
          </p:cNvSpPr>
          <p:nvPr>
            <p:ph type="title" hasCustomPrompt="1"/>
          </p:nvPr>
        </p:nvSpPr>
        <p:spPr>
          <a:xfrm>
            <a:off x="1871531" y="403200"/>
            <a:ext cx="7008779" cy="864000"/>
          </a:xfrm>
          <a:prstGeom prst="rect">
            <a:avLst/>
          </a:prstGeom>
        </p:spPr>
        <p:txBody>
          <a:bodyPr vert="horz" lIns="91440" tIns="45720" rIns="91440" bIns="45720" rtlCol="0" anchor="ctr">
            <a:normAutofit/>
          </a:bodyPr>
          <a:lstStyle>
            <a:lvl1pPr>
              <a:defRPr sz="2800">
                <a:solidFill>
                  <a:schemeClr val="tx1"/>
                </a:solidFill>
              </a:defRPr>
            </a:lvl1pPr>
          </a:lstStyle>
          <a:p>
            <a:r>
              <a:rPr lang="en-US" dirty="0"/>
              <a:t>Slide Title, Arial Bold 28pt</a:t>
            </a:r>
            <a:endParaRPr lang="en-GB" dirty="0"/>
          </a:p>
        </p:txBody>
      </p:sp>
      <p:sp>
        <p:nvSpPr>
          <p:cNvPr id="8" name="Content Placeholder 2"/>
          <p:cNvSpPr>
            <a:spLocks noGrp="1"/>
          </p:cNvSpPr>
          <p:nvPr>
            <p:ph sz="quarter" idx="15"/>
          </p:nvPr>
        </p:nvSpPr>
        <p:spPr>
          <a:xfrm>
            <a:off x="408000" y="2348880"/>
            <a:ext cx="6696000" cy="4032448"/>
          </a:xfrm>
          <a:prstGeom prst="rect">
            <a:avLst/>
          </a:prstGeom>
          <a:noFill/>
          <a:ln>
            <a:noFill/>
          </a:ln>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Content Placeholder 2"/>
          <p:cNvSpPr>
            <a:spLocks noGrp="1"/>
          </p:cNvSpPr>
          <p:nvPr>
            <p:ph sz="quarter" idx="17" hasCustomPrompt="1"/>
          </p:nvPr>
        </p:nvSpPr>
        <p:spPr>
          <a:xfrm>
            <a:off x="7248525" y="1412777"/>
            <a:ext cx="4535488" cy="4968551"/>
          </a:xfrm>
          <a:prstGeom prst="rect">
            <a:avLst/>
          </a:prstGeom>
        </p:spPr>
        <p:txBody>
          <a:bodyPr/>
          <a:lstStyle>
            <a:lvl1pPr>
              <a:lnSpc>
                <a:spcPct val="100000"/>
              </a:lnSpc>
              <a:defRPr b="0" i="0">
                <a:latin typeface="Arial" charset="0"/>
                <a:ea typeface="Arial" charset="0"/>
                <a:cs typeface="Arial" charset="0"/>
              </a:defRPr>
            </a:lvl1pPr>
            <a:lvl2pPr>
              <a:defRPr b="0" i="0">
                <a:latin typeface="Arial" charset="0"/>
                <a:ea typeface="Arial" charset="0"/>
                <a:cs typeface="Arial" charset="0"/>
              </a:defRPr>
            </a:lvl2pPr>
            <a:lvl3pPr>
              <a:defRPr b="0" i="0">
                <a:latin typeface="Arial" charset="0"/>
                <a:ea typeface="Arial" charset="0"/>
                <a:cs typeface="Arial" charset="0"/>
              </a:defRPr>
            </a:lvl3pPr>
            <a:lvl4pPr>
              <a:defRPr b="0" i="0">
                <a:latin typeface="Arial" charset="0"/>
                <a:ea typeface="Arial" charset="0"/>
                <a:cs typeface="Arial" charset="0"/>
              </a:defRPr>
            </a:lvl4pPr>
            <a:lvl5pPr>
              <a:defRPr b="0" i="0">
                <a:latin typeface="Arial" charset="0"/>
                <a:ea typeface="Arial" charset="0"/>
                <a:cs typeface="Arial" charset="0"/>
              </a:defRPr>
            </a:lvl5pPr>
          </a:lstStyle>
          <a:p>
            <a:pPr lvl="0"/>
            <a:r>
              <a:rPr lang="en-US" dirty="0"/>
              <a:t>Image/media area</a:t>
            </a:r>
          </a:p>
        </p:txBody>
      </p:sp>
      <p:sp>
        <p:nvSpPr>
          <p:cNvPr id="9" name="Text Placeholder 2"/>
          <p:cNvSpPr>
            <a:spLocks noGrp="1"/>
          </p:cNvSpPr>
          <p:nvPr>
            <p:ph type="body" sz="quarter" idx="18" hasCustomPrompt="1"/>
          </p:nvPr>
        </p:nvSpPr>
        <p:spPr>
          <a:xfrm>
            <a:off x="408000" y="1412876"/>
            <a:ext cx="6696000" cy="792163"/>
          </a:xfrm>
          <a:prstGeom prst="rect">
            <a:avLst/>
          </a:prstGeom>
        </p:spPr>
        <p:txBody>
          <a:bodyPr anchor="ctr"/>
          <a:lstStyle>
            <a:lvl1pPr marL="0" indent="0">
              <a:lnSpc>
                <a:spcPct val="100000"/>
              </a:lnSpc>
              <a:buNone/>
              <a:defRPr sz="2200" b="1" baseline="0">
                <a:solidFill>
                  <a:srgbClr val="0099C4"/>
                </a:solidFill>
              </a:defRPr>
            </a:lvl1pPr>
            <a:lvl2pPr marL="342900" indent="0">
              <a:buNone/>
              <a:defRPr/>
            </a:lvl2pPr>
          </a:lstStyle>
          <a:p>
            <a:pPr lvl="0"/>
            <a:r>
              <a:rPr lang="en-GB" sz="2200" dirty="0"/>
              <a:t>Sub-header, Arial Bold 22pt</a:t>
            </a:r>
            <a:endParaRPr lang="en-GB" dirty="0"/>
          </a:p>
        </p:txBody>
      </p:sp>
    </p:spTree>
    <p:extLst>
      <p:ext uri="{BB962C8B-B14F-4D97-AF65-F5344CB8AC3E}">
        <p14:creationId xmlns:p14="http://schemas.microsoft.com/office/powerpoint/2010/main" val="37648280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67F7BD7-E57F-4C4F-B74B-8DAF5D74F0FE}" type="slidenum">
              <a:rPr lang="en-GB" smtClean="0"/>
              <a:t>‹#›</a:t>
            </a:fld>
            <a:endParaRPr lang="en-GB"/>
          </a:p>
        </p:txBody>
      </p:sp>
    </p:spTree>
    <p:extLst>
      <p:ext uri="{BB962C8B-B14F-4D97-AF65-F5344CB8AC3E}">
        <p14:creationId xmlns:p14="http://schemas.microsoft.com/office/powerpoint/2010/main" val="46327200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over Slide-5">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6DDBE6E-13AE-5647-9207-55C65190A48E}"/>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Subtitle 2"/>
          <p:cNvSpPr>
            <a:spLocks noGrp="1"/>
          </p:cNvSpPr>
          <p:nvPr>
            <p:ph type="subTitle" idx="1"/>
          </p:nvPr>
        </p:nvSpPr>
        <p:spPr>
          <a:xfrm>
            <a:off x="534126" y="5488854"/>
            <a:ext cx="8849156" cy="793414"/>
          </a:xfrm>
          <a:prstGeom prst="rect">
            <a:avLst/>
          </a:prstGeom>
        </p:spPr>
        <p:txBody>
          <a:bodyPr anchor="ctr" anchorCtr="0"/>
          <a:lstStyle>
            <a:lvl1pPr marL="0" indent="0" algn="l">
              <a:buNone/>
              <a:defRPr sz="4000">
                <a:solidFill>
                  <a:schemeClr val="bg1"/>
                </a:solidFill>
                <a:latin typeface="Arial" panose="020B0604020202020204" pitchFamily="34" charset="0"/>
                <a:ea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pic>
        <p:nvPicPr>
          <p:cNvPr id="9" name="Picture 8">
            <a:extLst>
              <a:ext uri="{FF2B5EF4-FFF2-40B4-BE49-F238E27FC236}">
                <a16:creationId xmlns:a16="http://schemas.microsoft.com/office/drawing/2014/main" id="{3EDD96E7-CF9F-7045-8AC3-DD63269B46F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74304" y="250784"/>
            <a:ext cx="1157942" cy="1328738"/>
          </a:xfrm>
          <a:prstGeom prst="rect">
            <a:avLst/>
          </a:prstGeom>
        </p:spPr>
      </p:pic>
      <p:pic>
        <p:nvPicPr>
          <p:cNvPr id="5" name="Picture 4">
            <a:extLst>
              <a:ext uri="{FF2B5EF4-FFF2-40B4-BE49-F238E27FC236}">
                <a16:creationId xmlns:a16="http://schemas.microsoft.com/office/drawing/2014/main" id="{ED4068A6-6E90-6E42-9EB3-B2593258B8FE}"/>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958095" y="668596"/>
            <a:ext cx="1881335" cy="549210"/>
          </a:xfrm>
          <a:prstGeom prst="rect">
            <a:avLst/>
          </a:prstGeom>
        </p:spPr>
      </p:pic>
    </p:spTree>
    <p:extLst>
      <p:ext uri="{BB962C8B-B14F-4D97-AF65-F5344CB8AC3E}">
        <p14:creationId xmlns:p14="http://schemas.microsoft.com/office/powerpoint/2010/main" val="347754863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over Slide-1">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6DDBE6E-13AE-5647-9207-55C65190A48E}"/>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Subtitle 2"/>
          <p:cNvSpPr>
            <a:spLocks noGrp="1"/>
          </p:cNvSpPr>
          <p:nvPr>
            <p:ph type="subTitle" idx="1"/>
          </p:nvPr>
        </p:nvSpPr>
        <p:spPr>
          <a:xfrm>
            <a:off x="534126" y="5488854"/>
            <a:ext cx="8849156" cy="793414"/>
          </a:xfrm>
          <a:prstGeom prst="rect">
            <a:avLst/>
          </a:prstGeom>
        </p:spPr>
        <p:txBody>
          <a:bodyPr anchor="ctr" anchorCtr="0"/>
          <a:lstStyle>
            <a:lvl1pPr marL="0" indent="0" algn="l">
              <a:buNone/>
              <a:defRPr sz="4000">
                <a:solidFill>
                  <a:schemeClr val="bg1"/>
                </a:solidFill>
                <a:latin typeface="Arial" panose="020B0604020202020204" pitchFamily="34" charset="0"/>
                <a:ea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pic>
        <p:nvPicPr>
          <p:cNvPr id="9" name="Picture 8">
            <a:extLst>
              <a:ext uri="{FF2B5EF4-FFF2-40B4-BE49-F238E27FC236}">
                <a16:creationId xmlns:a16="http://schemas.microsoft.com/office/drawing/2014/main" id="{3EDD96E7-CF9F-7045-8AC3-DD63269B46F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74304" y="250784"/>
            <a:ext cx="1157942" cy="1328738"/>
          </a:xfrm>
          <a:prstGeom prst="rect">
            <a:avLst/>
          </a:prstGeom>
        </p:spPr>
      </p:pic>
      <p:pic>
        <p:nvPicPr>
          <p:cNvPr id="10" name="Picture 9">
            <a:extLst>
              <a:ext uri="{FF2B5EF4-FFF2-40B4-BE49-F238E27FC236}">
                <a16:creationId xmlns:a16="http://schemas.microsoft.com/office/drawing/2014/main" id="{392D47F2-2E78-A74B-9309-BD0564110D08}"/>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958095" y="668596"/>
            <a:ext cx="1881335" cy="549210"/>
          </a:xfrm>
          <a:prstGeom prst="rect">
            <a:avLst/>
          </a:prstGeom>
        </p:spPr>
      </p:pic>
    </p:spTree>
    <p:extLst>
      <p:ext uri="{BB962C8B-B14F-4D97-AF65-F5344CB8AC3E}">
        <p14:creationId xmlns:p14="http://schemas.microsoft.com/office/powerpoint/2010/main" val="79010789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over Slide-2">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6DDBE6E-13AE-5647-9207-55C65190A48E}"/>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Subtitle 2"/>
          <p:cNvSpPr>
            <a:spLocks noGrp="1"/>
          </p:cNvSpPr>
          <p:nvPr>
            <p:ph type="subTitle" idx="1"/>
          </p:nvPr>
        </p:nvSpPr>
        <p:spPr>
          <a:xfrm>
            <a:off x="534126" y="5488854"/>
            <a:ext cx="8849156" cy="793414"/>
          </a:xfrm>
          <a:prstGeom prst="rect">
            <a:avLst/>
          </a:prstGeom>
        </p:spPr>
        <p:txBody>
          <a:bodyPr anchor="ctr" anchorCtr="0"/>
          <a:lstStyle>
            <a:lvl1pPr marL="0" indent="0" algn="l">
              <a:buNone/>
              <a:defRPr sz="4000">
                <a:solidFill>
                  <a:schemeClr val="bg1"/>
                </a:solidFill>
                <a:latin typeface="Arial" panose="020B0604020202020204" pitchFamily="34" charset="0"/>
                <a:ea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pic>
        <p:nvPicPr>
          <p:cNvPr id="9" name="Picture 8">
            <a:extLst>
              <a:ext uri="{FF2B5EF4-FFF2-40B4-BE49-F238E27FC236}">
                <a16:creationId xmlns:a16="http://schemas.microsoft.com/office/drawing/2014/main" id="{3EDD96E7-CF9F-7045-8AC3-DD63269B46F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74304" y="250784"/>
            <a:ext cx="1157942" cy="1328738"/>
          </a:xfrm>
          <a:prstGeom prst="rect">
            <a:avLst/>
          </a:prstGeom>
        </p:spPr>
      </p:pic>
      <p:pic>
        <p:nvPicPr>
          <p:cNvPr id="10" name="Picture 9">
            <a:extLst>
              <a:ext uri="{FF2B5EF4-FFF2-40B4-BE49-F238E27FC236}">
                <a16:creationId xmlns:a16="http://schemas.microsoft.com/office/drawing/2014/main" id="{FE525383-08BF-4349-BE6D-DF8947E6617A}"/>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958095" y="668596"/>
            <a:ext cx="1881335" cy="549210"/>
          </a:xfrm>
          <a:prstGeom prst="rect">
            <a:avLst/>
          </a:prstGeom>
        </p:spPr>
      </p:pic>
    </p:spTree>
    <p:extLst>
      <p:ext uri="{BB962C8B-B14F-4D97-AF65-F5344CB8AC3E}">
        <p14:creationId xmlns:p14="http://schemas.microsoft.com/office/powerpoint/2010/main" val="176947386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over Slide-3">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6DDBE6E-13AE-5647-9207-55C65190A48E}"/>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Subtitle 2"/>
          <p:cNvSpPr>
            <a:spLocks noGrp="1"/>
          </p:cNvSpPr>
          <p:nvPr>
            <p:ph type="subTitle" idx="1"/>
          </p:nvPr>
        </p:nvSpPr>
        <p:spPr>
          <a:xfrm>
            <a:off x="534126" y="5488854"/>
            <a:ext cx="8849156" cy="793414"/>
          </a:xfrm>
          <a:prstGeom prst="rect">
            <a:avLst/>
          </a:prstGeom>
        </p:spPr>
        <p:txBody>
          <a:bodyPr anchor="ctr" anchorCtr="0"/>
          <a:lstStyle>
            <a:lvl1pPr marL="0" indent="0" algn="l">
              <a:buNone/>
              <a:defRPr sz="4000">
                <a:solidFill>
                  <a:schemeClr val="bg1"/>
                </a:solidFill>
                <a:latin typeface="Arial" panose="020B0604020202020204" pitchFamily="34" charset="0"/>
                <a:ea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pic>
        <p:nvPicPr>
          <p:cNvPr id="9" name="Picture 8">
            <a:extLst>
              <a:ext uri="{FF2B5EF4-FFF2-40B4-BE49-F238E27FC236}">
                <a16:creationId xmlns:a16="http://schemas.microsoft.com/office/drawing/2014/main" id="{3EDD96E7-CF9F-7045-8AC3-DD63269B46F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74304" y="250784"/>
            <a:ext cx="1157942" cy="1328738"/>
          </a:xfrm>
          <a:prstGeom prst="rect">
            <a:avLst/>
          </a:prstGeom>
        </p:spPr>
      </p:pic>
      <p:pic>
        <p:nvPicPr>
          <p:cNvPr id="7" name="Picture 6">
            <a:extLst>
              <a:ext uri="{FF2B5EF4-FFF2-40B4-BE49-F238E27FC236}">
                <a16:creationId xmlns:a16="http://schemas.microsoft.com/office/drawing/2014/main" id="{2984AA94-AC25-7A41-BFBF-ECE54ECEF7E3}"/>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958095" y="668596"/>
            <a:ext cx="1881335" cy="549210"/>
          </a:xfrm>
          <a:prstGeom prst="rect">
            <a:avLst/>
          </a:prstGeom>
        </p:spPr>
      </p:pic>
    </p:spTree>
    <p:extLst>
      <p:ext uri="{BB962C8B-B14F-4D97-AF65-F5344CB8AC3E}">
        <p14:creationId xmlns:p14="http://schemas.microsoft.com/office/powerpoint/2010/main" val="22685855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Large image area">
    <p:spTree>
      <p:nvGrpSpPr>
        <p:cNvPr id="1" name=""/>
        <p:cNvGrpSpPr/>
        <p:nvPr/>
      </p:nvGrpSpPr>
      <p:grpSpPr>
        <a:xfrm>
          <a:off x="0" y="0"/>
          <a:ext cx="0" cy="0"/>
          <a:chOff x="0" y="0"/>
          <a:chExt cx="0" cy="0"/>
        </a:xfrm>
      </p:grpSpPr>
      <p:sp>
        <p:nvSpPr>
          <p:cNvPr id="8" name="Content Placeholder 2"/>
          <p:cNvSpPr>
            <a:spLocks noGrp="1"/>
          </p:cNvSpPr>
          <p:nvPr>
            <p:ph sz="quarter" idx="19" hasCustomPrompt="1"/>
          </p:nvPr>
        </p:nvSpPr>
        <p:spPr>
          <a:xfrm>
            <a:off x="407368" y="1412776"/>
            <a:ext cx="11376645" cy="4895949"/>
          </a:xfrm>
          <a:prstGeom prst="rect">
            <a:avLst/>
          </a:prstGeom>
        </p:spPr>
        <p:txBody>
          <a:bodyPr/>
          <a:lstStyle>
            <a:lvl1pPr>
              <a:defRPr b="0" i="0">
                <a:latin typeface="Arial" charset="0"/>
                <a:ea typeface="Arial" charset="0"/>
                <a:cs typeface="Arial" charset="0"/>
              </a:defRPr>
            </a:lvl1pPr>
            <a:lvl2pPr>
              <a:defRPr b="0" i="0">
                <a:latin typeface="Arial" charset="0"/>
                <a:ea typeface="Arial" charset="0"/>
                <a:cs typeface="Arial" charset="0"/>
              </a:defRPr>
            </a:lvl2pPr>
            <a:lvl3pPr>
              <a:defRPr b="0" i="0">
                <a:latin typeface="Arial" charset="0"/>
                <a:ea typeface="Arial" charset="0"/>
                <a:cs typeface="Arial" charset="0"/>
              </a:defRPr>
            </a:lvl3pPr>
            <a:lvl4pPr>
              <a:defRPr b="0" i="0">
                <a:latin typeface="Arial" charset="0"/>
                <a:ea typeface="Arial" charset="0"/>
                <a:cs typeface="Arial" charset="0"/>
              </a:defRPr>
            </a:lvl4pPr>
            <a:lvl5pPr>
              <a:defRPr b="0" i="0">
                <a:latin typeface="Arial" charset="0"/>
                <a:ea typeface="Arial" charset="0"/>
                <a:cs typeface="Arial" charset="0"/>
              </a:defRPr>
            </a:lvl5pPr>
          </a:lstStyle>
          <a:p>
            <a:pPr lvl="0"/>
            <a:r>
              <a:rPr lang="en-US" dirty="0"/>
              <a:t>Image/media area</a:t>
            </a:r>
          </a:p>
        </p:txBody>
      </p:sp>
      <p:sp>
        <p:nvSpPr>
          <p:cNvPr id="4" name="Title 3">
            <a:extLst>
              <a:ext uri="{FF2B5EF4-FFF2-40B4-BE49-F238E27FC236}">
                <a16:creationId xmlns:a16="http://schemas.microsoft.com/office/drawing/2014/main" id="{6A48AAB8-0870-DC49-B97A-7A725EA98FBB}"/>
              </a:ext>
            </a:extLst>
          </p:cNvPr>
          <p:cNvSpPr>
            <a:spLocks noGrp="1"/>
          </p:cNvSpPr>
          <p:nvPr>
            <p:ph type="title" hasCustomPrompt="1"/>
          </p:nvPr>
        </p:nvSpPr>
        <p:spPr/>
        <p:txBody>
          <a:bodyPr/>
          <a:lstStyle/>
          <a:p>
            <a:pPr lvl="0"/>
            <a:r>
              <a:rPr lang="en-US" dirty="0"/>
              <a:t>Slide Title, Arial Bold 28pt</a:t>
            </a:r>
            <a:endParaRPr lang="en-GB" dirty="0"/>
          </a:p>
        </p:txBody>
      </p:sp>
    </p:spTree>
    <p:extLst>
      <p:ext uri="{BB962C8B-B14F-4D97-AF65-F5344CB8AC3E}">
        <p14:creationId xmlns:p14="http://schemas.microsoft.com/office/powerpoint/2010/main" val="129790445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ver Slide-4">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6DDBE6E-13AE-5647-9207-55C65190A48E}"/>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Subtitle 2"/>
          <p:cNvSpPr>
            <a:spLocks noGrp="1"/>
          </p:cNvSpPr>
          <p:nvPr>
            <p:ph type="subTitle" idx="1"/>
          </p:nvPr>
        </p:nvSpPr>
        <p:spPr>
          <a:xfrm>
            <a:off x="534126" y="5488854"/>
            <a:ext cx="8849156" cy="793414"/>
          </a:xfrm>
          <a:prstGeom prst="rect">
            <a:avLst/>
          </a:prstGeom>
        </p:spPr>
        <p:txBody>
          <a:bodyPr anchor="ctr" anchorCtr="0"/>
          <a:lstStyle>
            <a:lvl1pPr marL="0" indent="0" algn="l">
              <a:buNone/>
              <a:defRPr sz="4000">
                <a:solidFill>
                  <a:schemeClr val="bg1"/>
                </a:solidFill>
                <a:latin typeface="Arial" panose="020B0604020202020204" pitchFamily="34" charset="0"/>
                <a:ea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pic>
        <p:nvPicPr>
          <p:cNvPr id="9" name="Picture 8">
            <a:extLst>
              <a:ext uri="{FF2B5EF4-FFF2-40B4-BE49-F238E27FC236}">
                <a16:creationId xmlns:a16="http://schemas.microsoft.com/office/drawing/2014/main" id="{3EDD96E7-CF9F-7045-8AC3-DD63269B46F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74304" y="250784"/>
            <a:ext cx="1157942" cy="1328738"/>
          </a:xfrm>
          <a:prstGeom prst="rect">
            <a:avLst/>
          </a:prstGeom>
        </p:spPr>
      </p:pic>
      <p:pic>
        <p:nvPicPr>
          <p:cNvPr id="10" name="Picture 9">
            <a:extLst>
              <a:ext uri="{FF2B5EF4-FFF2-40B4-BE49-F238E27FC236}">
                <a16:creationId xmlns:a16="http://schemas.microsoft.com/office/drawing/2014/main" id="{607F8222-4A39-0244-8717-132046ED8D71}"/>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958095" y="668596"/>
            <a:ext cx="1881335" cy="549210"/>
          </a:xfrm>
          <a:prstGeom prst="rect">
            <a:avLst/>
          </a:prstGeom>
        </p:spPr>
      </p:pic>
    </p:spTree>
    <p:extLst>
      <p:ext uri="{BB962C8B-B14F-4D97-AF65-F5344CB8AC3E}">
        <p14:creationId xmlns:p14="http://schemas.microsoft.com/office/powerpoint/2010/main" val="109358489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2_Title and Content">
    <p:bg>
      <p:bgRef idx="1001">
        <a:schemeClr val="bg1"/>
      </p:bgRef>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389FF86-434E-074B-93FF-07D2FC0362B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795642" y="912042"/>
            <a:ext cx="2396358" cy="681809"/>
          </a:xfrm>
          <a:prstGeom prst="rect">
            <a:avLst/>
          </a:prstGeom>
        </p:spPr>
      </p:pic>
      <p:sp>
        <p:nvSpPr>
          <p:cNvPr id="8" name="Text Placeholder 7">
            <a:extLst>
              <a:ext uri="{FF2B5EF4-FFF2-40B4-BE49-F238E27FC236}">
                <a16:creationId xmlns:a16="http://schemas.microsoft.com/office/drawing/2014/main" id="{C72A0A8D-674A-4202-8AAC-02D4DF51A2B4}"/>
              </a:ext>
            </a:extLst>
          </p:cNvPr>
          <p:cNvSpPr>
            <a:spLocks noGrp="1"/>
          </p:cNvSpPr>
          <p:nvPr>
            <p:ph type="body" sz="quarter" idx="10"/>
          </p:nvPr>
        </p:nvSpPr>
        <p:spPr>
          <a:xfrm>
            <a:off x="1519941" y="2349139"/>
            <a:ext cx="5392738" cy="4114923"/>
          </a:xfrm>
          <a:prstGeom prst="rect">
            <a:avLst/>
          </a:prstGeom>
        </p:spPr>
        <p:txBody>
          <a:bodyPr/>
          <a:lstStyle>
            <a:lvl1pPr>
              <a:defRPr sz="3000">
                <a:solidFill>
                  <a:schemeClr val="tx1">
                    <a:lumMod val="75000"/>
                    <a:lumOff val="25000"/>
                  </a:schemeClr>
                </a:solidFill>
                <a:latin typeface="Arial" panose="020B0604020202020204" pitchFamily="34" charset="0"/>
                <a:ea typeface="Arial" panose="020B0604020202020204" pitchFamily="34" charset="0"/>
                <a:cs typeface="Arial" panose="020B0604020202020204" pitchFamily="34" charset="0"/>
              </a:defRPr>
            </a:lvl1pPr>
            <a:lvl2pPr>
              <a:defRPr sz="2600">
                <a:solidFill>
                  <a:schemeClr val="tx1">
                    <a:lumMod val="75000"/>
                    <a:lumOff val="25000"/>
                  </a:schemeClr>
                </a:solidFill>
                <a:latin typeface="Arial" panose="020B0604020202020204" pitchFamily="34" charset="0"/>
                <a:ea typeface="Arial" panose="020B0604020202020204" pitchFamily="34" charset="0"/>
                <a:cs typeface="Arial" panose="020B0604020202020204" pitchFamily="34" charset="0"/>
              </a:defRPr>
            </a:lvl2pPr>
            <a:lvl3pPr>
              <a:defRPr sz="2200">
                <a:solidFill>
                  <a:schemeClr val="tx1">
                    <a:lumMod val="75000"/>
                    <a:lumOff val="25000"/>
                  </a:schemeClr>
                </a:solidFill>
                <a:latin typeface="Arial" panose="020B0604020202020204" pitchFamily="34" charset="0"/>
                <a:ea typeface="Arial" panose="020B0604020202020204" pitchFamily="34" charset="0"/>
                <a:cs typeface="Arial" panose="020B0604020202020204" pitchFamily="34" charset="0"/>
              </a:defRPr>
            </a:lvl3pPr>
            <a:lvl4pPr>
              <a:defRPr sz="2000">
                <a:solidFill>
                  <a:schemeClr val="tx1">
                    <a:lumMod val="75000"/>
                    <a:lumOff val="25000"/>
                  </a:schemeClr>
                </a:solidFill>
                <a:latin typeface="Arial" panose="020B0604020202020204" pitchFamily="34" charset="0"/>
                <a:ea typeface="Arial" panose="020B0604020202020204" pitchFamily="34" charset="0"/>
                <a:cs typeface="Arial" panose="020B0604020202020204" pitchFamily="34" charset="0"/>
              </a:defRPr>
            </a:lvl4pPr>
            <a:lvl5pPr>
              <a:defRPr sz="2000">
                <a:solidFill>
                  <a:schemeClr val="tx1">
                    <a:lumMod val="75000"/>
                    <a:lumOff val="25000"/>
                  </a:schemeClr>
                </a:solidFill>
                <a:latin typeface="Arial" panose="020B0604020202020204" pitchFamily="34" charset="0"/>
                <a:ea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 name="Text Placeholder 2">
            <a:extLst>
              <a:ext uri="{FF2B5EF4-FFF2-40B4-BE49-F238E27FC236}">
                <a16:creationId xmlns:a16="http://schemas.microsoft.com/office/drawing/2014/main" id="{1388823A-8D17-467C-8D44-4DEBC2F18922}"/>
              </a:ext>
            </a:extLst>
          </p:cNvPr>
          <p:cNvSpPr>
            <a:spLocks noGrp="1"/>
          </p:cNvSpPr>
          <p:nvPr>
            <p:ph type="body" sz="quarter" idx="11" hasCustomPrompt="1"/>
          </p:nvPr>
        </p:nvSpPr>
        <p:spPr>
          <a:xfrm>
            <a:off x="1519941" y="1252947"/>
            <a:ext cx="5781900" cy="1096192"/>
          </a:xfrm>
          <a:prstGeom prst="rect">
            <a:avLst/>
          </a:prstGeom>
        </p:spPr>
        <p:txBody>
          <a:bodyPr anchor="ctr"/>
          <a:lstStyle>
            <a:lvl1pPr marL="0" indent="0">
              <a:buNone/>
              <a:defRPr sz="4000" b="1" i="0">
                <a:solidFill>
                  <a:srgbClr val="C00000"/>
                </a:solidFill>
                <a:latin typeface="Arial" panose="020B0604020202020204" pitchFamily="34" charset="0"/>
                <a:cs typeface="Arial" panose="020B0604020202020204" pitchFamily="34" charset="0"/>
              </a:defRPr>
            </a:lvl1pPr>
          </a:lstStyle>
          <a:p>
            <a:pPr lvl="0"/>
            <a:r>
              <a:rPr lang="en-GB" dirty="0"/>
              <a:t>Title here</a:t>
            </a:r>
          </a:p>
        </p:txBody>
      </p:sp>
      <p:pic>
        <p:nvPicPr>
          <p:cNvPr id="11" name="Picture 10">
            <a:extLst>
              <a:ext uri="{FF2B5EF4-FFF2-40B4-BE49-F238E27FC236}">
                <a16:creationId xmlns:a16="http://schemas.microsoft.com/office/drawing/2014/main" id="{9ABF65C7-FEDF-9940-953A-2B0C1458C24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5942" y="196248"/>
            <a:ext cx="757050" cy="868715"/>
          </a:xfrm>
          <a:prstGeom prst="rect">
            <a:avLst/>
          </a:prstGeom>
        </p:spPr>
      </p:pic>
      <p:pic>
        <p:nvPicPr>
          <p:cNvPr id="2" name="Picture 1">
            <a:extLst>
              <a:ext uri="{FF2B5EF4-FFF2-40B4-BE49-F238E27FC236}">
                <a16:creationId xmlns:a16="http://schemas.microsoft.com/office/drawing/2014/main" id="{24ACDF25-3CCC-7848-B0F7-690DC00F82B0}"/>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0" y="1446575"/>
            <a:ext cx="1292992" cy="686902"/>
          </a:xfrm>
          <a:prstGeom prst="rect">
            <a:avLst/>
          </a:prstGeom>
        </p:spPr>
      </p:pic>
      <p:pic>
        <p:nvPicPr>
          <p:cNvPr id="4" name="Picture 3">
            <a:extLst>
              <a:ext uri="{FF2B5EF4-FFF2-40B4-BE49-F238E27FC236}">
                <a16:creationId xmlns:a16="http://schemas.microsoft.com/office/drawing/2014/main" id="{4ED6B2E4-4096-C240-B631-175CD778A58E}"/>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2626716" y="215912"/>
            <a:ext cx="9261079" cy="6361869"/>
          </a:xfrm>
          <a:prstGeom prst="rect">
            <a:avLst/>
          </a:prstGeom>
        </p:spPr>
      </p:pic>
      <p:pic>
        <p:nvPicPr>
          <p:cNvPr id="15" name="Picture 14">
            <a:extLst>
              <a:ext uri="{FF2B5EF4-FFF2-40B4-BE49-F238E27FC236}">
                <a16:creationId xmlns:a16="http://schemas.microsoft.com/office/drawing/2014/main" id="{A492DC5E-05F4-3C44-A9C6-DF6BF5F006F6}"/>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535942" y="6208490"/>
            <a:ext cx="1616220" cy="471816"/>
          </a:xfrm>
          <a:prstGeom prst="rect">
            <a:avLst/>
          </a:prstGeom>
        </p:spPr>
      </p:pic>
    </p:spTree>
    <p:extLst>
      <p:ext uri="{BB962C8B-B14F-4D97-AF65-F5344CB8AC3E}">
        <p14:creationId xmlns:p14="http://schemas.microsoft.com/office/powerpoint/2010/main" val="2864491969"/>
      </p:ext>
    </p:extLst>
  </p:cSld>
  <p:clrMapOvr>
    <a:overrideClrMapping bg1="lt1" tx1="dk1" bg2="lt2" tx2="dk2" accent1="accent1" accent2="accent2" accent3="accent3" accent4="accent4" accent5="accent5" accent6="accent6" hlink="hlink" folHlink="folHlink"/>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Blank with graphics">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99571AC-A43E-744B-A95E-5D4FC81B0EF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795642" y="912042"/>
            <a:ext cx="2396358" cy="681809"/>
          </a:xfrm>
          <a:prstGeom prst="rect">
            <a:avLst/>
          </a:prstGeom>
        </p:spPr>
      </p:pic>
      <p:pic>
        <p:nvPicPr>
          <p:cNvPr id="10" name="Picture 9">
            <a:extLst>
              <a:ext uri="{FF2B5EF4-FFF2-40B4-BE49-F238E27FC236}">
                <a16:creationId xmlns:a16="http://schemas.microsoft.com/office/drawing/2014/main" id="{5A7FD6B0-1391-2642-A449-BF4D670D4AB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1446575"/>
            <a:ext cx="1292992" cy="686902"/>
          </a:xfrm>
          <a:prstGeom prst="rect">
            <a:avLst/>
          </a:prstGeom>
        </p:spPr>
      </p:pic>
      <p:pic>
        <p:nvPicPr>
          <p:cNvPr id="7" name="Picture 6">
            <a:extLst>
              <a:ext uri="{FF2B5EF4-FFF2-40B4-BE49-F238E27FC236}">
                <a16:creationId xmlns:a16="http://schemas.microsoft.com/office/drawing/2014/main" id="{4121AE27-5D90-354D-803C-68B0C62410BA}"/>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535942" y="196248"/>
            <a:ext cx="757050" cy="868715"/>
          </a:xfrm>
          <a:prstGeom prst="rect">
            <a:avLst/>
          </a:prstGeom>
        </p:spPr>
      </p:pic>
      <p:pic>
        <p:nvPicPr>
          <p:cNvPr id="12" name="Picture 11">
            <a:extLst>
              <a:ext uri="{FF2B5EF4-FFF2-40B4-BE49-F238E27FC236}">
                <a16:creationId xmlns:a16="http://schemas.microsoft.com/office/drawing/2014/main" id="{8C2F9FB3-B5FB-8B45-AD81-53A962A73C73}"/>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2626716" y="215912"/>
            <a:ext cx="9261079" cy="6361869"/>
          </a:xfrm>
          <a:prstGeom prst="rect">
            <a:avLst/>
          </a:prstGeom>
        </p:spPr>
      </p:pic>
      <p:pic>
        <p:nvPicPr>
          <p:cNvPr id="13" name="Picture 12">
            <a:extLst>
              <a:ext uri="{FF2B5EF4-FFF2-40B4-BE49-F238E27FC236}">
                <a16:creationId xmlns:a16="http://schemas.microsoft.com/office/drawing/2014/main" id="{2A24C047-AF3F-2E4E-A193-AC9A0F8D061E}"/>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535942" y="6208490"/>
            <a:ext cx="1616220" cy="471816"/>
          </a:xfrm>
          <a:prstGeom prst="rect">
            <a:avLst/>
          </a:prstGeom>
        </p:spPr>
      </p:pic>
    </p:spTree>
    <p:extLst>
      <p:ext uri="{BB962C8B-B14F-4D97-AF65-F5344CB8AC3E}">
        <p14:creationId xmlns:p14="http://schemas.microsoft.com/office/powerpoint/2010/main" val="256215075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2_Divider Slide Blue">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CB68AD5-F0C9-754C-86AF-088148D4B547}"/>
              </a:ext>
            </a:extLst>
          </p:cNvPr>
          <p:cNvSpPr/>
          <p:nvPr userDrawn="1"/>
        </p:nvSpPr>
        <p:spPr>
          <a:xfrm>
            <a:off x="0" y="1790026"/>
            <a:ext cx="12191999" cy="4246980"/>
          </a:xfrm>
          <a:prstGeom prst="rect">
            <a:avLst/>
          </a:prstGeom>
          <a:solidFill>
            <a:srgbClr val="2F9C47"/>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D0149E9F-57A1-7144-A0CC-383C1E9FB65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795642" y="912042"/>
            <a:ext cx="2396358" cy="681809"/>
          </a:xfrm>
          <a:prstGeom prst="rect">
            <a:avLst/>
          </a:prstGeom>
        </p:spPr>
      </p:pic>
      <p:sp>
        <p:nvSpPr>
          <p:cNvPr id="12" name="Text Placeholder 2">
            <a:extLst>
              <a:ext uri="{FF2B5EF4-FFF2-40B4-BE49-F238E27FC236}">
                <a16:creationId xmlns:a16="http://schemas.microsoft.com/office/drawing/2014/main" id="{70B16CFC-648D-F841-B825-84F68D2CC954}"/>
              </a:ext>
            </a:extLst>
          </p:cNvPr>
          <p:cNvSpPr>
            <a:spLocks noGrp="1"/>
          </p:cNvSpPr>
          <p:nvPr>
            <p:ph type="body" sz="quarter" idx="11" hasCustomPrompt="1"/>
          </p:nvPr>
        </p:nvSpPr>
        <p:spPr>
          <a:xfrm>
            <a:off x="1519941" y="2302879"/>
            <a:ext cx="5781900" cy="1096192"/>
          </a:xfrm>
          <a:prstGeom prst="rect">
            <a:avLst/>
          </a:prstGeom>
        </p:spPr>
        <p:txBody>
          <a:bodyPr anchor="ctr"/>
          <a:lstStyle>
            <a:lvl1pPr marL="0" indent="0">
              <a:buNone/>
              <a:defRPr sz="4000" b="1" i="0">
                <a:solidFill>
                  <a:schemeClr val="bg1"/>
                </a:solidFill>
                <a:latin typeface="Arial" panose="020B0604020202020204" pitchFamily="34" charset="0"/>
                <a:cs typeface="Arial" panose="020B0604020202020204" pitchFamily="34" charset="0"/>
              </a:defRPr>
            </a:lvl1pPr>
          </a:lstStyle>
          <a:p>
            <a:pPr lvl="0"/>
            <a:r>
              <a:rPr lang="en-GB" dirty="0"/>
              <a:t>Divider Slide Title here</a:t>
            </a:r>
          </a:p>
        </p:txBody>
      </p:sp>
      <p:pic>
        <p:nvPicPr>
          <p:cNvPr id="14" name="Picture 13">
            <a:extLst>
              <a:ext uri="{FF2B5EF4-FFF2-40B4-BE49-F238E27FC236}">
                <a16:creationId xmlns:a16="http://schemas.microsoft.com/office/drawing/2014/main" id="{298C02A3-D3F1-A24F-8A41-069A053E6B5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2496507"/>
            <a:ext cx="1292992" cy="686902"/>
          </a:xfrm>
          <a:prstGeom prst="rect">
            <a:avLst/>
          </a:prstGeom>
        </p:spPr>
      </p:pic>
      <p:pic>
        <p:nvPicPr>
          <p:cNvPr id="11" name="Picture 10">
            <a:extLst>
              <a:ext uri="{FF2B5EF4-FFF2-40B4-BE49-F238E27FC236}">
                <a16:creationId xmlns:a16="http://schemas.microsoft.com/office/drawing/2014/main" id="{24331C5A-1958-D447-836C-9B0D6F86E391}"/>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626716" y="215912"/>
            <a:ext cx="9261079" cy="6361869"/>
          </a:xfrm>
          <a:prstGeom prst="rect">
            <a:avLst/>
          </a:prstGeom>
        </p:spPr>
      </p:pic>
      <p:pic>
        <p:nvPicPr>
          <p:cNvPr id="15" name="Picture 14">
            <a:extLst>
              <a:ext uri="{FF2B5EF4-FFF2-40B4-BE49-F238E27FC236}">
                <a16:creationId xmlns:a16="http://schemas.microsoft.com/office/drawing/2014/main" id="{435A2DFB-4AFB-B94E-A29E-C4A8E7EBB675}"/>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535942" y="6208490"/>
            <a:ext cx="1616220" cy="471816"/>
          </a:xfrm>
          <a:prstGeom prst="rect">
            <a:avLst/>
          </a:prstGeom>
        </p:spPr>
      </p:pic>
      <p:pic>
        <p:nvPicPr>
          <p:cNvPr id="17" name="Picture 16">
            <a:extLst>
              <a:ext uri="{FF2B5EF4-FFF2-40B4-BE49-F238E27FC236}">
                <a16:creationId xmlns:a16="http://schemas.microsoft.com/office/drawing/2014/main" id="{AAE48E8E-9675-2B4F-8E69-204691B0DC89}"/>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535942" y="196248"/>
            <a:ext cx="757050" cy="868715"/>
          </a:xfrm>
          <a:prstGeom prst="rect">
            <a:avLst/>
          </a:prstGeom>
        </p:spPr>
      </p:pic>
    </p:spTree>
    <p:extLst>
      <p:ext uri="{BB962C8B-B14F-4D97-AF65-F5344CB8AC3E}">
        <p14:creationId xmlns:p14="http://schemas.microsoft.com/office/powerpoint/2010/main" val="137029412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Blank with logo">
    <p:bg>
      <p:bgPr>
        <a:solidFill>
          <a:schemeClr val="bg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F23CC8EA-A485-4F0F-9260-934B087527E0}"/>
              </a:ext>
            </a:extLst>
          </p:cNvPr>
          <p:cNvCxnSpPr/>
          <p:nvPr userDrawn="1"/>
        </p:nvCxnSpPr>
        <p:spPr>
          <a:xfrm>
            <a:off x="0" y="2683564"/>
            <a:ext cx="12192000" cy="0"/>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3367D326-4EB6-5E43-94DE-989C76ED9BD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35942" y="196248"/>
            <a:ext cx="757050" cy="868715"/>
          </a:xfrm>
          <a:prstGeom prst="rect">
            <a:avLst/>
          </a:prstGeom>
        </p:spPr>
      </p:pic>
      <p:pic>
        <p:nvPicPr>
          <p:cNvPr id="9" name="Picture 8">
            <a:extLst>
              <a:ext uri="{FF2B5EF4-FFF2-40B4-BE49-F238E27FC236}">
                <a16:creationId xmlns:a16="http://schemas.microsoft.com/office/drawing/2014/main" id="{F916400A-46C7-2F46-B5DB-7D3CF776F73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5942" y="6208490"/>
            <a:ext cx="1616220" cy="471816"/>
          </a:xfrm>
          <a:prstGeom prst="rect">
            <a:avLst/>
          </a:prstGeom>
        </p:spPr>
      </p:pic>
    </p:spTree>
    <p:extLst>
      <p:ext uri="{BB962C8B-B14F-4D97-AF65-F5344CB8AC3E}">
        <p14:creationId xmlns:p14="http://schemas.microsoft.com/office/powerpoint/2010/main" val="329075475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Blank with logo">
    <p:bg>
      <p:bgPr>
        <a:solidFill>
          <a:schemeClr val="bg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F23CC8EA-A485-4F0F-9260-934B087527E0}"/>
              </a:ext>
            </a:extLst>
          </p:cNvPr>
          <p:cNvCxnSpPr/>
          <p:nvPr userDrawn="1"/>
        </p:nvCxnSpPr>
        <p:spPr>
          <a:xfrm>
            <a:off x="0" y="2683564"/>
            <a:ext cx="12192000" cy="0"/>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3367D326-4EB6-5E43-94DE-989C76ED9BD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35942" y="196248"/>
            <a:ext cx="757050" cy="868715"/>
          </a:xfrm>
          <a:prstGeom prst="rect">
            <a:avLst/>
          </a:prstGeom>
        </p:spPr>
      </p:pic>
      <p:pic>
        <p:nvPicPr>
          <p:cNvPr id="9" name="Picture 8">
            <a:extLst>
              <a:ext uri="{FF2B5EF4-FFF2-40B4-BE49-F238E27FC236}">
                <a16:creationId xmlns:a16="http://schemas.microsoft.com/office/drawing/2014/main" id="{F916400A-46C7-2F46-B5DB-7D3CF776F73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5942" y="6208490"/>
            <a:ext cx="1616220" cy="471816"/>
          </a:xfrm>
          <a:prstGeom prst="rect">
            <a:avLst/>
          </a:prstGeom>
        </p:spPr>
      </p:pic>
      <p:sp>
        <p:nvSpPr>
          <p:cNvPr id="5" name="Text Placeholder 2">
            <a:extLst>
              <a:ext uri="{FF2B5EF4-FFF2-40B4-BE49-F238E27FC236}">
                <a16:creationId xmlns:a16="http://schemas.microsoft.com/office/drawing/2014/main" id="{FBA881D3-8996-494F-9B6F-8C9182A7620B}"/>
              </a:ext>
            </a:extLst>
          </p:cNvPr>
          <p:cNvSpPr>
            <a:spLocks noGrp="1"/>
          </p:cNvSpPr>
          <p:nvPr>
            <p:ph type="body" sz="quarter" idx="11" hasCustomPrompt="1"/>
          </p:nvPr>
        </p:nvSpPr>
        <p:spPr>
          <a:xfrm>
            <a:off x="1513844" y="196248"/>
            <a:ext cx="9227307" cy="868716"/>
          </a:xfrm>
          <a:prstGeom prst="rect">
            <a:avLst/>
          </a:prstGeom>
        </p:spPr>
        <p:txBody>
          <a:bodyPr anchor="ctr"/>
          <a:lstStyle>
            <a:lvl1pPr marL="0" indent="0">
              <a:buNone/>
              <a:defRPr sz="3200" b="1" i="0">
                <a:solidFill>
                  <a:srgbClr val="C00000"/>
                </a:solidFill>
                <a:latin typeface="Arial" panose="020B0604020202020204" pitchFamily="34" charset="0"/>
                <a:cs typeface="Arial" panose="020B0604020202020204" pitchFamily="34" charset="0"/>
              </a:defRPr>
            </a:lvl1pPr>
          </a:lstStyle>
          <a:p>
            <a:pPr lvl="0"/>
            <a:r>
              <a:rPr lang="en-GB" dirty="0"/>
              <a:t>Title here</a:t>
            </a:r>
          </a:p>
        </p:txBody>
      </p:sp>
    </p:spTree>
    <p:extLst>
      <p:ext uri="{BB962C8B-B14F-4D97-AF65-F5344CB8AC3E}">
        <p14:creationId xmlns:p14="http://schemas.microsoft.com/office/powerpoint/2010/main" val="381064668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End Slide">
    <p:bg>
      <p:bgPr>
        <a:solidFill>
          <a:schemeClr val="bg1"/>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1C715908-54ED-724E-9BD8-E6F2E25B287F}"/>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1F246639-CDE1-6E42-966E-203051B7708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74304" y="250784"/>
            <a:ext cx="1157942" cy="1328738"/>
          </a:xfrm>
          <a:prstGeom prst="rect">
            <a:avLst/>
          </a:prstGeom>
        </p:spPr>
      </p:pic>
      <p:sp>
        <p:nvSpPr>
          <p:cNvPr id="4" name="TextBox 3">
            <a:extLst>
              <a:ext uri="{FF2B5EF4-FFF2-40B4-BE49-F238E27FC236}">
                <a16:creationId xmlns:a16="http://schemas.microsoft.com/office/drawing/2014/main" id="{7094BF36-B8E8-434B-A864-026415148C91}"/>
              </a:ext>
            </a:extLst>
          </p:cNvPr>
          <p:cNvSpPr txBox="1"/>
          <p:nvPr userDrawn="1"/>
        </p:nvSpPr>
        <p:spPr>
          <a:xfrm>
            <a:off x="2781008" y="448773"/>
            <a:ext cx="6540791" cy="954107"/>
          </a:xfrm>
          <a:prstGeom prst="rect">
            <a:avLst/>
          </a:prstGeom>
          <a:noFill/>
        </p:spPr>
        <p:txBody>
          <a:bodyPr wrap="square" rtlCol="0">
            <a:spAutoFit/>
          </a:bodyPr>
          <a:lstStyle/>
          <a:p>
            <a:pPr algn="l"/>
            <a:r>
              <a:rPr lang="en-GB" sz="2800" b="1" i="0" u="none" strike="noStrike" kern="1200" dirty="0">
                <a:solidFill>
                  <a:srgbClr val="BE1E2D"/>
                </a:solidFill>
                <a:effectLst/>
                <a:latin typeface="+mn-lt"/>
                <a:ea typeface="+mn-ea"/>
                <a:cs typeface="+mn-cs"/>
              </a:rPr>
              <a:t>Transforming foundation Industries Research and Innovation Hub</a:t>
            </a:r>
            <a:endParaRPr lang="en-US" sz="2800" b="1" dirty="0">
              <a:solidFill>
                <a:srgbClr val="BE1E2D"/>
              </a:solidFill>
            </a:endParaRPr>
          </a:p>
        </p:txBody>
      </p:sp>
      <p:pic>
        <p:nvPicPr>
          <p:cNvPr id="7" name="Picture 6">
            <a:extLst>
              <a:ext uri="{FF2B5EF4-FFF2-40B4-BE49-F238E27FC236}">
                <a16:creationId xmlns:a16="http://schemas.microsoft.com/office/drawing/2014/main" id="{64D6A6EE-E55C-C740-A412-0F6723810526}"/>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958095" y="668596"/>
            <a:ext cx="1881335" cy="549210"/>
          </a:xfrm>
          <a:prstGeom prst="rect">
            <a:avLst/>
          </a:prstGeom>
        </p:spPr>
      </p:pic>
    </p:spTree>
    <p:extLst>
      <p:ext uri="{BB962C8B-B14F-4D97-AF65-F5344CB8AC3E}">
        <p14:creationId xmlns:p14="http://schemas.microsoft.com/office/powerpoint/2010/main" val="94765633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1_Title, Large image area">
    <p:spTree>
      <p:nvGrpSpPr>
        <p:cNvPr id="1" name=""/>
        <p:cNvGrpSpPr/>
        <p:nvPr/>
      </p:nvGrpSpPr>
      <p:grpSpPr>
        <a:xfrm>
          <a:off x="0" y="0"/>
          <a:ext cx="0" cy="0"/>
          <a:chOff x="0" y="0"/>
          <a:chExt cx="0" cy="0"/>
        </a:xfrm>
      </p:grpSpPr>
      <p:sp>
        <p:nvSpPr>
          <p:cNvPr id="8" name="Content Placeholder 2"/>
          <p:cNvSpPr>
            <a:spLocks noGrp="1"/>
          </p:cNvSpPr>
          <p:nvPr>
            <p:ph sz="quarter" idx="19"/>
          </p:nvPr>
        </p:nvSpPr>
        <p:spPr>
          <a:xfrm>
            <a:off x="407368" y="1412778"/>
            <a:ext cx="11376645" cy="4968549"/>
          </a:xfrm>
          <a:prstGeom prst="rect">
            <a:avLst/>
          </a:prstGeom>
        </p:spPr>
        <p:txBody>
          <a:bodyPr anchorCtr="1"/>
          <a:lstStyle>
            <a:lvl1pPr>
              <a:defRPr b="0" i="0">
                <a:latin typeface="Arial" charset="0"/>
                <a:ea typeface="Arial" charset="0"/>
                <a:cs typeface="Arial" charset="0"/>
              </a:defRPr>
            </a:lvl1pPr>
            <a:lvl2pPr>
              <a:defRPr b="0" i="0">
                <a:latin typeface="Arial" charset="0"/>
                <a:ea typeface="Arial" charset="0"/>
                <a:cs typeface="Arial" charset="0"/>
              </a:defRPr>
            </a:lvl2pPr>
            <a:lvl3pPr>
              <a:defRPr b="0" i="0">
                <a:latin typeface="Arial" charset="0"/>
                <a:ea typeface="Arial" charset="0"/>
                <a:cs typeface="Arial" charset="0"/>
              </a:defRPr>
            </a:lvl3pPr>
            <a:lvl4pPr>
              <a:defRPr b="0" i="0">
                <a:latin typeface="Arial" charset="0"/>
                <a:ea typeface="Arial" charset="0"/>
                <a:cs typeface="Arial" charset="0"/>
              </a:defRPr>
            </a:lvl4pPr>
            <a:lvl5pPr>
              <a:defRPr b="0" i="0">
                <a:latin typeface="Arial" charset="0"/>
                <a:ea typeface="Arial" charset="0"/>
                <a:cs typeface="Arial" charset="0"/>
              </a:defRPr>
            </a:lvl5pPr>
          </a:lstStyle>
          <a:p>
            <a:pPr lvl="0"/>
            <a:r>
              <a:rPr lang="en-US"/>
              <a:t>Click to edit Master text styles</a:t>
            </a:r>
          </a:p>
        </p:txBody>
      </p:sp>
      <p:sp>
        <p:nvSpPr>
          <p:cNvPr id="4" name="Title Placeholder 1"/>
          <p:cNvSpPr>
            <a:spLocks noGrp="1"/>
          </p:cNvSpPr>
          <p:nvPr>
            <p:ph type="title"/>
          </p:nvPr>
        </p:nvSpPr>
        <p:spPr>
          <a:xfrm>
            <a:off x="1871531" y="548680"/>
            <a:ext cx="6912768" cy="718520"/>
          </a:xfrm>
          <a:prstGeom prst="rect">
            <a:avLst/>
          </a:prstGeom>
        </p:spPr>
        <p:txBody>
          <a:bodyPr rtlCol="0">
            <a:normAutofit/>
          </a:bodyPr>
          <a:lstStyle>
            <a:lvl1pPr>
              <a:defRPr sz="2800">
                <a:solidFill>
                  <a:schemeClr val="tx1"/>
                </a:solidFill>
              </a:defRPr>
            </a:lvl1pPr>
          </a:lstStyle>
          <a:p>
            <a:r>
              <a:rPr lang="en-US" dirty="0"/>
              <a:t>Click to edit Master title style</a:t>
            </a:r>
            <a:endParaRPr lang="en-GB" dirty="0"/>
          </a:p>
        </p:txBody>
      </p:sp>
    </p:spTree>
    <p:extLst>
      <p:ext uri="{BB962C8B-B14F-4D97-AF65-F5344CB8AC3E}">
        <p14:creationId xmlns:p14="http://schemas.microsoft.com/office/powerpoint/2010/main" val="17351486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Title, Large image area">
    <p:spTree>
      <p:nvGrpSpPr>
        <p:cNvPr id="1" name=""/>
        <p:cNvGrpSpPr/>
        <p:nvPr/>
      </p:nvGrpSpPr>
      <p:grpSpPr>
        <a:xfrm>
          <a:off x="0" y="0"/>
          <a:ext cx="0" cy="0"/>
          <a:chOff x="0" y="0"/>
          <a:chExt cx="0" cy="0"/>
        </a:xfrm>
      </p:grpSpPr>
      <p:sp>
        <p:nvSpPr>
          <p:cNvPr id="4" name="Title Placeholder 1"/>
          <p:cNvSpPr>
            <a:spLocks noGrp="1"/>
          </p:cNvSpPr>
          <p:nvPr>
            <p:ph type="title" hasCustomPrompt="1"/>
          </p:nvPr>
        </p:nvSpPr>
        <p:spPr>
          <a:xfrm>
            <a:off x="1871531" y="403200"/>
            <a:ext cx="7008779" cy="864000"/>
          </a:xfrm>
          <a:prstGeom prst="rect">
            <a:avLst/>
          </a:prstGeom>
        </p:spPr>
        <p:txBody>
          <a:bodyPr vert="horz" lIns="91440" tIns="45720" rIns="91440" bIns="45720" rtlCol="0" anchor="ctr">
            <a:normAutofit/>
          </a:bodyPr>
          <a:lstStyle>
            <a:lvl1pPr>
              <a:defRPr sz="2800">
                <a:solidFill>
                  <a:schemeClr val="tx1"/>
                </a:solidFill>
              </a:defRPr>
            </a:lvl1pPr>
          </a:lstStyle>
          <a:p>
            <a:r>
              <a:rPr lang="en-US" dirty="0"/>
              <a:t>Slide Title, Arial Bold 28pt</a:t>
            </a:r>
            <a:endParaRPr lang="en-GB" dirty="0"/>
          </a:p>
        </p:txBody>
      </p:sp>
      <p:sp>
        <p:nvSpPr>
          <p:cNvPr id="5" name="Content Placeholder 2"/>
          <p:cNvSpPr>
            <a:spLocks noGrp="1"/>
          </p:cNvSpPr>
          <p:nvPr>
            <p:ph sz="quarter" idx="15" hasCustomPrompt="1"/>
          </p:nvPr>
        </p:nvSpPr>
        <p:spPr>
          <a:xfrm>
            <a:off x="408000" y="1412776"/>
            <a:ext cx="11376000" cy="4968552"/>
          </a:xfrm>
          <a:prstGeom prst="rect">
            <a:avLst/>
          </a:prstGeom>
          <a:noFill/>
          <a:ln>
            <a:noFill/>
          </a:ln>
        </p:spPr>
        <p:txBody>
          <a:bodyPr numCol="1"/>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dirty="0"/>
              <a:t>Image/media area</a:t>
            </a:r>
            <a:endParaRPr lang="en-GB" dirty="0"/>
          </a:p>
        </p:txBody>
      </p:sp>
    </p:spTree>
    <p:extLst>
      <p:ext uri="{BB962C8B-B14F-4D97-AF65-F5344CB8AC3E}">
        <p14:creationId xmlns:p14="http://schemas.microsoft.com/office/powerpoint/2010/main" val="170670988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Title, Sub, Body copy, Image">
    <p:spTree>
      <p:nvGrpSpPr>
        <p:cNvPr id="1" name=""/>
        <p:cNvGrpSpPr/>
        <p:nvPr/>
      </p:nvGrpSpPr>
      <p:grpSpPr>
        <a:xfrm>
          <a:off x="0" y="0"/>
          <a:ext cx="0" cy="0"/>
          <a:chOff x="0" y="0"/>
          <a:chExt cx="0" cy="0"/>
        </a:xfrm>
      </p:grpSpPr>
      <p:sp>
        <p:nvSpPr>
          <p:cNvPr id="7" name="Title Placeholder 1"/>
          <p:cNvSpPr>
            <a:spLocks noGrp="1"/>
          </p:cNvSpPr>
          <p:nvPr>
            <p:ph type="title" hasCustomPrompt="1"/>
          </p:nvPr>
        </p:nvSpPr>
        <p:spPr>
          <a:xfrm>
            <a:off x="1871531" y="403200"/>
            <a:ext cx="7008779" cy="864000"/>
          </a:xfrm>
          <a:prstGeom prst="rect">
            <a:avLst/>
          </a:prstGeom>
        </p:spPr>
        <p:txBody>
          <a:bodyPr vert="horz" lIns="91440" tIns="45720" rIns="91440" bIns="45720" rtlCol="0" anchor="ctr">
            <a:normAutofit/>
          </a:bodyPr>
          <a:lstStyle>
            <a:lvl1pPr>
              <a:defRPr sz="2800">
                <a:solidFill>
                  <a:schemeClr val="tx1"/>
                </a:solidFill>
              </a:defRPr>
            </a:lvl1pPr>
          </a:lstStyle>
          <a:p>
            <a:r>
              <a:rPr lang="en-US" dirty="0"/>
              <a:t>Slide Title, Arial Bold 28pt</a:t>
            </a:r>
            <a:endParaRPr lang="en-GB" dirty="0"/>
          </a:p>
        </p:txBody>
      </p:sp>
      <p:sp>
        <p:nvSpPr>
          <p:cNvPr id="8" name="Content Placeholder 2"/>
          <p:cNvSpPr>
            <a:spLocks noGrp="1"/>
          </p:cNvSpPr>
          <p:nvPr>
            <p:ph sz="quarter" idx="15"/>
          </p:nvPr>
        </p:nvSpPr>
        <p:spPr>
          <a:xfrm>
            <a:off x="408000" y="2348880"/>
            <a:ext cx="6696000" cy="4032448"/>
          </a:xfrm>
          <a:prstGeom prst="rect">
            <a:avLst/>
          </a:prstGeom>
          <a:noFill/>
          <a:ln>
            <a:noFill/>
          </a:ln>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Content Placeholder 2"/>
          <p:cNvSpPr>
            <a:spLocks noGrp="1"/>
          </p:cNvSpPr>
          <p:nvPr>
            <p:ph sz="quarter" idx="17" hasCustomPrompt="1"/>
          </p:nvPr>
        </p:nvSpPr>
        <p:spPr>
          <a:xfrm>
            <a:off x="7248525" y="1412777"/>
            <a:ext cx="4535488" cy="4968551"/>
          </a:xfrm>
          <a:prstGeom prst="rect">
            <a:avLst/>
          </a:prstGeom>
        </p:spPr>
        <p:txBody>
          <a:bodyPr/>
          <a:lstStyle>
            <a:lvl1pPr>
              <a:lnSpc>
                <a:spcPct val="100000"/>
              </a:lnSpc>
              <a:defRPr b="0" i="0">
                <a:latin typeface="Arial" charset="0"/>
                <a:ea typeface="Arial" charset="0"/>
                <a:cs typeface="Arial" charset="0"/>
              </a:defRPr>
            </a:lvl1pPr>
            <a:lvl2pPr>
              <a:defRPr b="0" i="0">
                <a:latin typeface="Arial" charset="0"/>
                <a:ea typeface="Arial" charset="0"/>
                <a:cs typeface="Arial" charset="0"/>
              </a:defRPr>
            </a:lvl2pPr>
            <a:lvl3pPr>
              <a:defRPr b="0" i="0">
                <a:latin typeface="Arial" charset="0"/>
                <a:ea typeface="Arial" charset="0"/>
                <a:cs typeface="Arial" charset="0"/>
              </a:defRPr>
            </a:lvl3pPr>
            <a:lvl4pPr>
              <a:defRPr b="0" i="0">
                <a:latin typeface="Arial" charset="0"/>
                <a:ea typeface="Arial" charset="0"/>
                <a:cs typeface="Arial" charset="0"/>
              </a:defRPr>
            </a:lvl4pPr>
            <a:lvl5pPr>
              <a:defRPr b="0" i="0">
                <a:latin typeface="Arial" charset="0"/>
                <a:ea typeface="Arial" charset="0"/>
                <a:cs typeface="Arial" charset="0"/>
              </a:defRPr>
            </a:lvl5pPr>
          </a:lstStyle>
          <a:p>
            <a:pPr lvl="0"/>
            <a:r>
              <a:rPr lang="en-US" dirty="0"/>
              <a:t>Image/media area</a:t>
            </a:r>
          </a:p>
        </p:txBody>
      </p:sp>
      <p:sp>
        <p:nvSpPr>
          <p:cNvPr id="9" name="Text Placeholder 2"/>
          <p:cNvSpPr>
            <a:spLocks noGrp="1"/>
          </p:cNvSpPr>
          <p:nvPr>
            <p:ph type="body" sz="quarter" idx="18" hasCustomPrompt="1"/>
          </p:nvPr>
        </p:nvSpPr>
        <p:spPr>
          <a:xfrm>
            <a:off x="408000" y="1412876"/>
            <a:ext cx="6696000" cy="792163"/>
          </a:xfrm>
          <a:prstGeom prst="rect">
            <a:avLst/>
          </a:prstGeom>
        </p:spPr>
        <p:txBody>
          <a:bodyPr anchor="ctr"/>
          <a:lstStyle>
            <a:lvl1pPr marL="0" indent="0">
              <a:lnSpc>
                <a:spcPct val="100000"/>
              </a:lnSpc>
              <a:buNone/>
              <a:defRPr sz="2200" b="1" baseline="0">
                <a:solidFill>
                  <a:srgbClr val="0099C4"/>
                </a:solidFill>
              </a:defRPr>
            </a:lvl1pPr>
            <a:lvl2pPr marL="342900" indent="0">
              <a:buNone/>
              <a:defRPr/>
            </a:lvl2pPr>
          </a:lstStyle>
          <a:p>
            <a:pPr lvl="0"/>
            <a:r>
              <a:rPr lang="en-GB" sz="2200" dirty="0"/>
              <a:t>Sub-header, Arial Bold 22pt</a:t>
            </a:r>
            <a:endParaRPr lang="en-GB" dirty="0"/>
          </a:p>
        </p:txBody>
      </p:sp>
    </p:spTree>
    <p:extLst>
      <p:ext uri="{BB962C8B-B14F-4D97-AF65-F5344CB8AC3E}">
        <p14:creationId xmlns:p14="http://schemas.microsoft.com/office/powerpoint/2010/main" val="7812732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Two image areas">
    <p:spTree>
      <p:nvGrpSpPr>
        <p:cNvPr id="1" name=""/>
        <p:cNvGrpSpPr/>
        <p:nvPr/>
      </p:nvGrpSpPr>
      <p:grpSpPr>
        <a:xfrm>
          <a:off x="0" y="0"/>
          <a:ext cx="0" cy="0"/>
          <a:chOff x="0" y="0"/>
          <a:chExt cx="0" cy="0"/>
        </a:xfrm>
      </p:grpSpPr>
      <p:sp>
        <p:nvSpPr>
          <p:cNvPr id="11" name="Content Placeholder 2"/>
          <p:cNvSpPr>
            <a:spLocks noGrp="1"/>
          </p:cNvSpPr>
          <p:nvPr>
            <p:ph sz="quarter" idx="21" hasCustomPrompt="1"/>
          </p:nvPr>
        </p:nvSpPr>
        <p:spPr>
          <a:xfrm>
            <a:off x="6168632" y="1412776"/>
            <a:ext cx="5615381" cy="4895949"/>
          </a:xfrm>
          <a:prstGeom prst="rect">
            <a:avLst/>
          </a:prstGeom>
        </p:spPr>
        <p:txBody>
          <a:bodyPr/>
          <a:lstStyle>
            <a:lvl1pPr>
              <a:defRPr b="0" i="0">
                <a:latin typeface="Arial" charset="0"/>
                <a:ea typeface="Arial" charset="0"/>
                <a:cs typeface="Arial" charset="0"/>
              </a:defRPr>
            </a:lvl1pPr>
            <a:lvl2pPr>
              <a:defRPr b="0" i="0">
                <a:latin typeface="Arial" charset="0"/>
                <a:ea typeface="Arial" charset="0"/>
                <a:cs typeface="Arial" charset="0"/>
              </a:defRPr>
            </a:lvl2pPr>
            <a:lvl3pPr>
              <a:defRPr b="0" i="0">
                <a:latin typeface="Arial" charset="0"/>
                <a:ea typeface="Arial" charset="0"/>
                <a:cs typeface="Arial" charset="0"/>
              </a:defRPr>
            </a:lvl3pPr>
            <a:lvl4pPr>
              <a:defRPr b="0" i="0">
                <a:latin typeface="Arial" charset="0"/>
                <a:ea typeface="Arial" charset="0"/>
                <a:cs typeface="Arial" charset="0"/>
              </a:defRPr>
            </a:lvl4pPr>
            <a:lvl5pPr>
              <a:defRPr b="0" i="0">
                <a:latin typeface="Arial" charset="0"/>
                <a:ea typeface="Arial" charset="0"/>
                <a:cs typeface="Arial" charset="0"/>
              </a:defRPr>
            </a:lvl5pPr>
          </a:lstStyle>
          <a:p>
            <a:pPr lvl="0"/>
            <a:r>
              <a:rPr lang="en-US" dirty="0"/>
              <a:t>Image/media area</a:t>
            </a:r>
          </a:p>
        </p:txBody>
      </p:sp>
      <p:sp>
        <p:nvSpPr>
          <p:cNvPr id="12" name="Content Placeholder 2"/>
          <p:cNvSpPr>
            <a:spLocks noGrp="1"/>
          </p:cNvSpPr>
          <p:nvPr>
            <p:ph sz="quarter" idx="22" hasCustomPrompt="1"/>
          </p:nvPr>
        </p:nvSpPr>
        <p:spPr>
          <a:xfrm>
            <a:off x="407987" y="1412776"/>
            <a:ext cx="5615381" cy="4895949"/>
          </a:xfrm>
          <a:prstGeom prst="rect">
            <a:avLst/>
          </a:prstGeom>
        </p:spPr>
        <p:txBody>
          <a:bodyPr/>
          <a:lstStyle>
            <a:lvl1pPr>
              <a:defRPr b="0" i="0">
                <a:latin typeface="Arial" charset="0"/>
                <a:ea typeface="Arial" charset="0"/>
                <a:cs typeface="Arial" charset="0"/>
              </a:defRPr>
            </a:lvl1pPr>
            <a:lvl2pPr>
              <a:defRPr b="0" i="0">
                <a:latin typeface="Arial" charset="0"/>
                <a:ea typeface="Arial" charset="0"/>
                <a:cs typeface="Arial" charset="0"/>
              </a:defRPr>
            </a:lvl2pPr>
            <a:lvl3pPr>
              <a:defRPr b="0" i="0">
                <a:latin typeface="Arial" charset="0"/>
                <a:ea typeface="Arial" charset="0"/>
                <a:cs typeface="Arial" charset="0"/>
              </a:defRPr>
            </a:lvl3pPr>
            <a:lvl4pPr>
              <a:defRPr b="0" i="0">
                <a:latin typeface="Arial" charset="0"/>
                <a:ea typeface="Arial" charset="0"/>
                <a:cs typeface="Arial" charset="0"/>
              </a:defRPr>
            </a:lvl4pPr>
            <a:lvl5pPr>
              <a:defRPr b="0" i="0">
                <a:latin typeface="Arial" charset="0"/>
                <a:ea typeface="Arial" charset="0"/>
                <a:cs typeface="Arial" charset="0"/>
              </a:defRPr>
            </a:lvl5pPr>
          </a:lstStyle>
          <a:p>
            <a:pPr lvl="0"/>
            <a:r>
              <a:rPr lang="en-US" dirty="0"/>
              <a:t>Image/media area</a:t>
            </a:r>
          </a:p>
        </p:txBody>
      </p:sp>
      <p:sp>
        <p:nvSpPr>
          <p:cNvPr id="2" name="Title 1">
            <a:extLst>
              <a:ext uri="{FF2B5EF4-FFF2-40B4-BE49-F238E27FC236}">
                <a16:creationId xmlns:a16="http://schemas.microsoft.com/office/drawing/2014/main" id="{07582B4E-070C-7048-AE53-860E723D9E3A}"/>
              </a:ext>
            </a:extLst>
          </p:cNvPr>
          <p:cNvSpPr>
            <a:spLocks noGrp="1"/>
          </p:cNvSpPr>
          <p:nvPr>
            <p:ph type="title" hasCustomPrompt="1"/>
          </p:nvPr>
        </p:nvSpPr>
        <p:spPr/>
        <p:txBody>
          <a:bodyPr/>
          <a:lstStyle/>
          <a:p>
            <a:pPr lvl="0"/>
            <a:r>
              <a:rPr lang="en-US" dirty="0"/>
              <a:t>Slide Title, Arial Bold 28pt</a:t>
            </a:r>
            <a:endParaRPr lang="en-GB" dirty="0"/>
          </a:p>
        </p:txBody>
      </p:sp>
    </p:spTree>
    <p:extLst>
      <p:ext uri="{BB962C8B-B14F-4D97-AF65-F5344CB8AC3E}">
        <p14:creationId xmlns:p14="http://schemas.microsoft.com/office/powerpoint/2010/main" val="168590204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793017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Two column Image">
    <p:spTree>
      <p:nvGrpSpPr>
        <p:cNvPr id="1" name=""/>
        <p:cNvGrpSpPr/>
        <p:nvPr/>
      </p:nvGrpSpPr>
      <p:grpSpPr>
        <a:xfrm>
          <a:off x="0" y="0"/>
          <a:ext cx="0" cy="0"/>
          <a:chOff x="0" y="0"/>
          <a:chExt cx="0" cy="0"/>
        </a:xfrm>
      </p:grpSpPr>
      <p:sp>
        <p:nvSpPr>
          <p:cNvPr id="11" name="Content Placeholder 2"/>
          <p:cNvSpPr>
            <a:spLocks noGrp="1"/>
          </p:cNvSpPr>
          <p:nvPr>
            <p:ph sz="quarter" idx="21"/>
          </p:nvPr>
        </p:nvSpPr>
        <p:spPr>
          <a:xfrm>
            <a:off x="6168632" y="1412780"/>
            <a:ext cx="5615381" cy="4968549"/>
          </a:xfrm>
          <a:prstGeom prst="rect">
            <a:avLst/>
          </a:prstGeom>
        </p:spPr>
        <p:txBody>
          <a:bodyPr/>
          <a:lstStyle>
            <a:lvl1pPr>
              <a:defRPr b="0" i="0">
                <a:latin typeface="Arial" charset="0"/>
                <a:ea typeface="Arial" charset="0"/>
                <a:cs typeface="Arial" charset="0"/>
              </a:defRPr>
            </a:lvl1pPr>
            <a:lvl2pPr>
              <a:defRPr b="0" i="0">
                <a:latin typeface="Arial" charset="0"/>
                <a:ea typeface="Arial" charset="0"/>
                <a:cs typeface="Arial" charset="0"/>
              </a:defRPr>
            </a:lvl2pPr>
            <a:lvl3pPr>
              <a:defRPr b="0" i="0">
                <a:latin typeface="Arial" charset="0"/>
                <a:ea typeface="Arial" charset="0"/>
                <a:cs typeface="Arial" charset="0"/>
              </a:defRPr>
            </a:lvl3pPr>
            <a:lvl4pPr>
              <a:defRPr b="0" i="0">
                <a:latin typeface="Arial" charset="0"/>
                <a:ea typeface="Arial" charset="0"/>
                <a:cs typeface="Arial" charset="0"/>
              </a:defRPr>
            </a:lvl4pPr>
            <a:lvl5pPr>
              <a:defRPr b="0" i="0">
                <a:latin typeface="Arial" charset="0"/>
                <a:ea typeface="Arial" charset="0"/>
                <a:cs typeface="Arial" charset="0"/>
              </a:defRPr>
            </a:lvl5pPr>
          </a:lstStyle>
          <a:p>
            <a:pPr lvl="0"/>
            <a:r>
              <a:rPr lang="en-US"/>
              <a:t>Click to edit Master text styles</a:t>
            </a:r>
          </a:p>
        </p:txBody>
      </p:sp>
      <p:sp>
        <p:nvSpPr>
          <p:cNvPr id="12" name="Content Placeholder 2"/>
          <p:cNvSpPr>
            <a:spLocks noGrp="1"/>
          </p:cNvSpPr>
          <p:nvPr>
            <p:ph sz="quarter" idx="22"/>
          </p:nvPr>
        </p:nvSpPr>
        <p:spPr>
          <a:xfrm>
            <a:off x="407988" y="1412780"/>
            <a:ext cx="5615381" cy="4968549"/>
          </a:xfrm>
          <a:prstGeom prst="rect">
            <a:avLst/>
          </a:prstGeom>
        </p:spPr>
        <p:txBody>
          <a:bodyPr/>
          <a:lstStyle>
            <a:lvl1pPr>
              <a:defRPr b="0" i="0">
                <a:latin typeface="Arial" charset="0"/>
                <a:ea typeface="Arial" charset="0"/>
                <a:cs typeface="Arial" charset="0"/>
              </a:defRPr>
            </a:lvl1pPr>
            <a:lvl2pPr>
              <a:defRPr b="0" i="0">
                <a:latin typeface="Arial" charset="0"/>
                <a:ea typeface="Arial" charset="0"/>
                <a:cs typeface="Arial" charset="0"/>
              </a:defRPr>
            </a:lvl2pPr>
            <a:lvl3pPr>
              <a:defRPr b="0" i="0">
                <a:latin typeface="Arial" charset="0"/>
                <a:ea typeface="Arial" charset="0"/>
                <a:cs typeface="Arial" charset="0"/>
              </a:defRPr>
            </a:lvl3pPr>
            <a:lvl4pPr>
              <a:defRPr b="0" i="0">
                <a:latin typeface="Arial" charset="0"/>
                <a:ea typeface="Arial" charset="0"/>
                <a:cs typeface="Arial" charset="0"/>
              </a:defRPr>
            </a:lvl4pPr>
            <a:lvl5pPr>
              <a:defRPr b="0" i="0">
                <a:latin typeface="Arial" charset="0"/>
                <a:ea typeface="Arial" charset="0"/>
                <a:cs typeface="Arial" charset="0"/>
              </a:defRPr>
            </a:lvl5pPr>
          </a:lstStyle>
          <a:p>
            <a:pPr lvl="0"/>
            <a:r>
              <a:rPr lang="en-US"/>
              <a:t>Click to edit Master text styles</a:t>
            </a:r>
          </a:p>
        </p:txBody>
      </p:sp>
      <p:sp>
        <p:nvSpPr>
          <p:cNvPr id="5" name="Title Placeholder 1"/>
          <p:cNvSpPr>
            <a:spLocks noGrp="1"/>
          </p:cNvSpPr>
          <p:nvPr>
            <p:ph type="title"/>
          </p:nvPr>
        </p:nvSpPr>
        <p:spPr>
          <a:xfrm>
            <a:off x="1871532" y="403200"/>
            <a:ext cx="9911269" cy="864000"/>
          </a:xfrm>
          <a:prstGeom prst="rect">
            <a:avLst/>
          </a:prstGeom>
        </p:spPr>
        <p:txBody>
          <a:bodyPr rtlCol="0">
            <a:normAutofit/>
          </a:bodyPr>
          <a:lstStyle/>
          <a:p>
            <a:r>
              <a:rPr lang="en-US"/>
              <a:t>Click to edit Master title style</a:t>
            </a:r>
            <a:endParaRPr lang="en-GB" dirty="0"/>
          </a:p>
        </p:txBody>
      </p:sp>
    </p:spTree>
    <p:extLst>
      <p:ext uri="{BB962C8B-B14F-4D97-AF65-F5344CB8AC3E}">
        <p14:creationId xmlns:p14="http://schemas.microsoft.com/office/powerpoint/2010/main" val="257490502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Opening slide">
    <p:spTree>
      <p:nvGrpSpPr>
        <p:cNvPr id="1" name=""/>
        <p:cNvGrpSpPr/>
        <p:nvPr/>
      </p:nvGrpSpPr>
      <p:grpSpPr>
        <a:xfrm>
          <a:off x="0" y="0"/>
          <a:ext cx="0" cy="0"/>
          <a:chOff x="0" y="0"/>
          <a:chExt cx="0" cy="0"/>
        </a:xfrm>
      </p:grpSpPr>
      <p:sp>
        <p:nvSpPr>
          <p:cNvPr id="11" name="Text Placeholder 8"/>
          <p:cNvSpPr>
            <a:spLocks noGrp="1"/>
          </p:cNvSpPr>
          <p:nvPr>
            <p:ph type="body" sz="quarter" idx="11" hasCustomPrompt="1"/>
          </p:nvPr>
        </p:nvSpPr>
        <p:spPr>
          <a:xfrm>
            <a:off x="2354263" y="3420000"/>
            <a:ext cx="6264696" cy="792088"/>
          </a:xfrm>
          <a:prstGeom prst="rect">
            <a:avLst/>
          </a:prstGeom>
        </p:spPr>
        <p:txBody>
          <a:bodyPr anchor="ctr">
            <a:normAutofit/>
          </a:bodyPr>
          <a:lstStyle>
            <a:lvl1pPr marL="0" indent="0">
              <a:buNone/>
              <a:defRPr sz="2400" b="1" i="0">
                <a:solidFill>
                  <a:srgbClr val="633E88"/>
                </a:solidFill>
                <a:latin typeface="Arial" charset="0"/>
                <a:ea typeface="Arial" charset="0"/>
                <a:cs typeface="Arial" charset="0"/>
              </a:defRPr>
            </a:lvl1pPr>
          </a:lstStyle>
          <a:p>
            <a:pPr lvl="0"/>
            <a:r>
              <a:rPr lang="en-GB" dirty="0"/>
              <a:t>Presenter’s Name and Title, </a:t>
            </a:r>
            <a:br>
              <a:rPr lang="en-GB" dirty="0"/>
            </a:br>
            <a:r>
              <a:rPr lang="en-GB" dirty="0"/>
              <a:t>Arial Bold 22pt</a:t>
            </a:r>
            <a:endParaRPr lang="en-US" dirty="0"/>
          </a:p>
        </p:txBody>
      </p:sp>
      <p:sp>
        <p:nvSpPr>
          <p:cNvPr id="13" name="Text Placeholder 8"/>
          <p:cNvSpPr>
            <a:spLocks noGrp="1"/>
          </p:cNvSpPr>
          <p:nvPr>
            <p:ph type="body" sz="quarter" idx="12" hasCustomPrompt="1"/>
          </p:nvPr>
        </p:nvSpPr>
        <p:spPr>
          <a:xfrm>
            <a:off x="2342456" y="4445970"/>
            <a:ext cx="6264696" cy="504056"/>
          </a:xfrm>
          <a:prstGeom prst="rect">
            <a:avLst/>
          </a:prstGeom>
        </p:spPr>
        <p:txBody>
          <a:bodyPr anchor="ctr">
            <a:normAutofit/>
          </a:bodyPr>
          <a:lstStyle>
            <a:lvl1pPr marL="0" indent="0">
              <a:buNone/>
              <a:defRPr sz="2400" b="0" i="0">
                <a:solidFill>
                  <a:schemeClr val="tx1"/>
                </a:solidFill>
                <a:latin typeface="Arial" charset="0"/>
                <a:ea typeface="Arial" charset="0"/>
                <a:cs typeface="Arial" charset="0"/>
              </a:defRPr>
            </a:lvl1pPr>
          </a:lstStyle>
          <a:p>
            <a:pPr lvl="0"/>
            <a:r>
              <a:rPr lang="en-GB" dirty="0"/>
              <a:t>Date, Arial 22pt</a:t>
            </a:r>
            <a:endParaRPr lang="en-US" dirty="0"/>
          </a:p>
        </p:txBody>
      </p:sp>
      <p:sp>
        <p:nvSpPr>
          <p:cNvPr id="5" name="Text Placeholder 17"/>
          <p:cNvSpPr txBox="1">
            <a:spLocks/>
          </p:cNvSpPr>
          <p:nvPr userDrawn="1"/>
        </p:nvSpPr>
        <p:spPr>
          <a:xfrm>
            <a:off x="4871864" y="6021288"/>
            <a:ext cx="6264696" cy="504056"/>
          </a:xfrm>
          <a:prstGeom prst="rect">
            <a:avLst/>
          </a:prstGeom>
        </p:spPr>
        <p:txBody>
          <a:bodyPr anchor="ctr"/>
          <a:lstStyle>
            <a:lvl1pPr marL="0" indent="0" algn="l" defTabSz="914400" rtl="0" eaLnBrk="1" latinLnBrk="0" hangingPunct="1">
              <a:spcBef>
                <a:spcPct val="20000"/>
              </a:spcBef>
              <a:buClr>
                <a:srgbClr val="00B0F0"/>
              </a:buClr>
              <a:buFont typeface="Arial" panose="020B0604020202020204" pitchFamily="34" charset="0"/>
              <a:buNone/>
              <a:defRPr sz="2200" b="1" kern="1200" baseline="0">
                <a:solidFill>
                  <a:srgbClr val="091932"/>
                </a:solidFill>
                <a:latin typeface="Arial" panose="020B0604020202020204" pitchFamily="34" charset="0"/>
                <a:ea typeface="+mn-ea"/>
                <a:cs typeface="Arial" panose="020B0604020202020204" pitchFamily="34" charset="0"/>
              </a:defRPr>
            </a:lvl1pPr>
            <a:lvl2pPr marL="800100" indent="-342900" algn="l" defTabSz="914400" rtl="0" eaLnBrk="1" latinLnBrk="0" hangingPunct="1">
              <a:spcBef>
                <a:spcPct val="20000"/>
              </a:spcBef>
              <a:buClr>
                <a:srgbClr val="00B0F0"/>
              </a:buClr>
              <a:buFont typeface="Arial" charset="0"/>
              <a:buChar char="•"/>
              <a:defRPr sz="2000" kern="1200">
                <a:solidFill>
                  <a:srgbClr val="666666"/>
                </a:solidFill>
                <a:latin typeface="Arial" panose="020B0604020202020204" pitchFamily="34" charset="0"/>
                <a:ea typeface="+mn-ea"/>
                <a:cs typeface="Arial" panose="020B0604020202020204" pitchFamily="34" charset="0"/>
              </a:defRPr>
            </a:lvl2pPr>
            <a:lvl3pPr marL="1257300" indent="-342900" algn="l" defTabSz="914400" rtl="0" eaLnBrk="1" latinLnBrk="0" hangingPunct="1">
              <a:spcBef>
                <a:spcPct val="20000"/>
              </a:spcBef>
              <a:buClr>
                <a:srgbClr val="00B0F0"/>
              </a:buClr>
              <a:buFont typeface="Courier New" charset="0"/>
              <a:buChar char="o"/>
              <a:defRPr sz="2000" kern="1200">
                <a:solidFill>
                  <a:srgbClr val="666666"/>
                </a:solidFill>
                <a:latin typeface="Arial" panose="020B0604020202020204" pitchFamily="34" charset="0"/>
                <a:ea typeface="+mn-ea"/>
                <a:cs typeface="Arial" panose="020B0604020202020204" pitchFamily="34" charset="0"/>
              </a:defRPr>
            </a:lvl3pPr>
            <a:lvl4pPr marL="1714500" indent="-342900" algn="l" defTabSz="914400" rtl="0" eaLnBrk="1" latinLnBrk="0" hangingPunct="1">
              <a:spcBef>
                <a:spcPct val="20000"/>
              </a:spcBef>
              <a:buClr>
                <a:srgbClr val="00B0F0"/>
              </a:buClr>
              <a:buFont typeface="Wingdings" charset="2"/>
              <a:buChar char="§"/>
              <a:defRPr sz="2000" kern="1200">
                <a:solidFill>
                  <a:srgbClr val="666666"/>
                </a:solidFill>
                <a:latin typeface="Arial" panose="020B0604020202020204" pitchFamily="34" charset="0"/>
                <a:ea typeface="+mn-ea"/>
                <a:cs typeface="Arial" panose="020B0604020202020204" pitchFamily="34" charset="0"/>
              </a:defRPr>
            </a:lvl4pPr>
            <a:lvl5pPr marL="2171700" indent="-342900" algn="l" defTabSz="914400" rtl="0" eaLnBrk="1" latinLnBrk="0" hangingPunct="1">
              <a:spcBef>
                <a:spcPct val="20000"/>
              </a:spcBef>
              <a:buClr>
                <a:srgbClr val="00B0F0"/>
              </a:buClr>
              <a:buFont typeface=".HelveticaNeueDeskInterface-Regular" charset="0"/>
              <a:buChar char="-"/>
              <a:defRPr sz="2000" kern="1200">
                <a:solidFill>
                  <a:srgbClr val="666666"/>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GB" sz="2400" b="0" dirty="0" err="1">
                <a:solidFill>
                  <a:srgbClr val="633E88"/>
                </a:solidFill>
              </a:rPr>
              <a:t>www.cranfield.ac.uk</a:t>
            </a:r>
            <a:endParaRPr lang="en-GB" sz="2400" b="0" dirty="0">
              <a:solidFill>
                <a:srgbClr val="633E88"/>
              </a:solidFill>
            </a:endParaRPr>
          </a:p>
        </p:txBody>
      </p:sp>
      <p:sp>
        <p:nvSpPr>
          <p:cNvPr id="2" name="Rectangle 1"/>
          <p:cNvSpPr/>
          <p:nvPr userDrawn="1"/>
        </p:nvSpPr>
        <p:spPr>
          <a:xfrm>
            <a:off x="263352" y="188640"/>
            <a:ext cx="1296144" cy="1368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36000" y="1028112"/>
            <a:ext cx="3409000" cy="3409000"/>
          </a:xfrm>
          <a:prstGeom prst="rect">
            <a:avLst/>
          </a:prstGeom>
        </p:spPr>
      </p:pic>
      <p:sp>
        <p:nvSpPr>
          <p:cNvPr id="10" name="Title 3">
            <a:extLst>
              <a:ext uri="{FF2B5EF4-FFF2-40B4-BE49-F238E27FC236}">
                <a16:creationId xmlns:a16="http://schemas.microsoft.com/office/drawing/2014/main" id="{20D488C4-4CA0-FD40-9E6D-2C0E30F1F377}"/>
              </a:ext>
            </a:extLst>
          </p:cNvPr>
          <p:cNvSpPr>
            <a:spLocks noGrp="1"/>
          </p:cNvSpPr>
          <p:nvPr>
            <p:ph type="title" hasCustomPrompt="1"/>
          </p:nvPr>
        </p:nvSpPr>
        <p:spPr>
          <a:xfrm>
            <a:off x="2342456" y="1036970"/>
            <a:ext cx="6264696" cy="2160588"/>
          </a:xfrm>
        </p:spPr>
        <p:txBody>
          <a:bodyPr>
            <a:normAutofit/>
          </a:bodyPr>
          <a:lstStyle>
            <a:lvl1pPr>
              <a:defRPr sz="3200"/>
            </a:lvl1pPr>
          </a:lstStyle>
          <a:p>
            <a:pPr lvl="0"/>
            <a:r>
              <a:rPr lang="en-GB" dirty="0"/>
              <a:t>Presentation or Chapter Title, Arial 32pt Bold</a:t>
            </a:r>
            <a:endParaRPr lang="en-US" dirty="0"/>
          </a:p>
        </p:txBody>
      </p:sp>
    </p:spTree>
    <p:extLst>
      <p:ext uri="{BB962C8B-B14F-4D97-AF65-F5344CB8AC3E}">
        <p14:creationId xmlns:p14="http://schemas.microsoft.com/office/powerpoint/2010/main" val="117978180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 Subtitle, Body copy">
    <p:spTree>
      <p:nvGrpSpPr>
        <p:cNvPr id="1" name=""/>
        <p:cNvGrpSpPr/>
        <p:nvPr/>
      </p:nvGrpSpPr>
      <p:grpSpPr>
        <a:xfrm>
          <a:off x="0" y="0"/>
          <a:ext cx="0" cy="0"/>
          <a:chOff x="0" y="0"/>
          <a:chExt cx="0" cy="0"/>
        </a:xfrm>
      </p:grpSpPr>
      <p:sp>
        <p:nvSpPr>
          <p:cNvPr id="5" name="Text Placeholder 8"/>
          <p:cNvSpPr>
            <a:spLocks noGrp="1"/>
          </p:cNvSpPr>
          <p:nvPr>
            <p:ph type="body" sz="quarter" idx="11" hasCustomPrompt="1"/>
          </p:nvPr>
        </p:nvSpPr>
        <p:spPr>
          <a:xfrm>
            <a:off x="407368" y="1412776"/>
            <a:ext cx="11377264" cy="792088"/>
          </a:xfrm>
          <a:prstGeom prst="rect">
            <a:avLst/>
          </a:prstGeom>
        </p:spPr>
        <p:txBody>
          <a:bodyPr anchor="ctr" anchorCtr="0">
            <a:normAutofit/>
          </a:bodyPr>
          <a:lstStyle>
            <a:lvl1pPr marL="0" indent="0">
              <a:buNone/>
              <a:defRPr sz="2200" b="1">
                <a:solidFill>
                  <a:srgbClr val="633E88"/>
                </a:solidFill>
                <a:latin typeface="Arial" charset="0"/>
                <a:ea typeface="Arial" charset="0"/>
                <a:cs typeface="Arial" charset="0"/>
              </a:defRPr>
            </a:lvl1pPr>
          </a:lstStyle>
          <a:p>
            <a:pPr lvl="0"/>
            <a:r>
              <a:rPr lang="en-GB" dirty="0"/>
              <a:t>Sub-header, Arial Bold 22pt</a:t>
            </a:r>
            <a:endParaRPr lang="en-US" dirty="0"/>
          </a:p>
        </p:txBody>
      </p:sp>
      <p:sp>
        <p:nvSpPr>
          <p:cNvPr id="10" name="Text Placeholder 8"/>
          <p:cNvSpPr>
            <a:spLocks noGrp="1"/>
          </p:cNvSpPr>
          <p:nvPr>
            <p:ph type="body" sz="quarter" idx="14" hasCustomPrompt="1"/>
          </p:nvPr>
        </p:nvSpPr>
        <p:spPr>
          <a:xfrm>
            <a:off x="407368" y="2348881"/>
            <a:ext cx="11377264" cy="3960439"/>
          </a:xfrm>
          <a:prstGeom prst="rect">
            <a:avLst/>
          </a:prstGeom>
        </p:spPr>
        <p:txBody>
          <a:bodyPr anchor="t" anchorCtr="0">
            <a:normAutofit/>
          </a:bodyPr>
          <a:lstStyle>
            <a:lvl1pPr marL="342900" indent="-342900">
              <a:lnSpc>
                <a:spcPct val="100000"/>
              </a:lnSpc>
              <a:buFont typeface="Arial" panose="020B0604020202020204" pitchFamily="34" charset="0"/>
              <a:buChar char="•"/>
              <a:defRPr sz="2000" b="0">
                <a:solidFill>
                  <a:schemeClr val="tx1"/>
                </a:solidFill>
                <a:latin typeface="Arial" charset="0"/>
                <a:ea typeface="Arial" charset="0"/>
                <a:cs typeface="Arial" charset="0"/>
              </a:defRPr>
            </a:lvl1pPr>
            <a:lvl2pPr>
              <a:lnSpc>
                <a:spcPct val="100000"/>
              </a:lnSpc>
              <a:defRPr sz="2000" b="0" i="0">
                <a:latin typeface="Arial" charset="0"/>
                <a:ea typeface="Arial" charset="0"/>
                <a:cs typeface="Arial" charset="0"/>
              </a:defRPr>
            </a:lvl2pPr>
            <a:lvl3pPr>
              <a:lnSpc>
                <a:spcPct val="100000"/>
              </a:lnSpc>
              <a:defRPr sz="2000" b="0" i="0">
                <a:latin typeface="Arial" charset="0"/>
                <a:ea typeface="Arial" charset="0"/>
                <a:cs typeface="Arial" charset="0"/>
              </a:defRPr>
            </a:lvl3pPr>
            <a:lvl4pPr>
              <a:lnSpc>
                <a:spcPct val="100000"/>
              </a:lnSpc>
              <a:defRPr sz="2000" b="0" i="0">
                <a:latin typeface="Arial" charset="0"/>
                <a:ea typeface="Arial" charset="0"/>
                <a:cs typeface="Arial" charset="0"/>
              </a:defRPr>
            </a:lvl4pPr>
            <a:lvl5pPr>
              <a:lnSpc>
                <a:spcPct val="100000"/>
              </a:lnSpc>
              <a:defRPr sz="2000" b="0" i="0">
                <a:latin typeface="Arial" charset="0"/>
                <a:ea typeface="Arial" charset="0"/>
                <a:cs typeface="Arial" charset="0"/>
              </a:defRPr>
            </a:lvl5pPr>
          </a:lstStyle>
          <a:p>
            <a:pPr lvl="0"/>
            <a:r>
              <a:rPr lang="en-US" dirty="0"/>
              <a:t>Body copy, Arial 20pt minimum</a:t>
            </a:r>
          </a:p>
          <a:p>
            <a:pPr lvl="0"/>
            <a:r>
              <a:rPr lang="en-US" dirty="0"/>
              <a:t>Bullet points should always be round</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a:extLst>
              <a:ext uri="{FF2B5EF4-FFF2-40B4-BE49-F238E27FC236}">
                <a16:creationId xmlns:a16="http://schemas.microsoft.com/office/drawing/2014/main" id="{43C5955C-285E-1E49-94FA-A19723F5BB44}"/>
              </a:ext>
            </a:extLst>
          </p:cNvPr>
          <p:cNvSpPr>
            <a:spLocks noGrp="1"/>
          </p:cNvSpPr>
          <p:nvPr>
            <p:ph type="title" hasCustomPrompt="1"/>
          </p:nvPr>
        </p:nvSpPr>
        <p:spPr/>
        <p:txBody>
          <a:bodyPr/>
          <a:lstStyle/>
          <a:p>
            <a:pPr lvl="0"/>
            <a:r>
              <a:rPr lang="en-US" dirty="0"/>
              <a:t>Slide Title, Arial Bold 28pt</a:t>
            </a:r>
            <a:endParaRPr lang="en-GB" dirty="0"/>
          </a:p>
        </p:txBody>
      </p:sp>
    </p:spTree>
    <p:extLst>
      <p:ext uri="{BB962C8B-B14F-4D97-AF65-F5344CB8AC3E}">
        <p14:creationId xmlns:p14="http://schemas.microsoft.com/office/powerpoint/2010/main" val="186956915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le, Subtitle, Body copy, Image">
    <p:spTree>
      <p:nvGrpSpPr>
        <p:cNvPr id="1" name=""/>
        <p:cNvGrpSpPr/>
        <p:nvPr/>
      </p:nvGrpSpPr>
      <p:grpSpPr>
        <a:xfrm>
          <a:off x="0" y="0"/>
          <a:ext cx="0" cy="0"/>
          <a:chOff x="0" y="0"/>
          <a:chExt cx="0" cy="0"/>
        </a:xfrm>
      </p:grpSpPr>
      <p:sp>
        <p:nvSpPr>
          <p:cNvPr id="9" name="Text Placeholder 8"/>
          <p:cNvSpPr>
            <a:spLocks noGrp="1"/>
          </p:cNvSpPr>
          <p:nvPr>
            <p:ph type="body" sz="quarter" idx="11" hasCustomPrompt="1"/>
          </p:nvPr>
        </p:nvSpPr>
        <p:spPr>
          <a:xfrm>
            <a:off x="407368" y="1412776"/>
            <a:ext cx="6696744" cy="792088"/>
          </a:xfrm>
          <a:prstGeom prst="rect">
            <a:avLst/>
          </a:prstGeom>
        </p:spPr>
        <p:txBody>
          <a:bodyPr anchor="ctr" anchorCtr="0">
            <a:normAutofit/>
          </a:bodyPr>
          <a:lstStyle>
            <a:lvl1pPr marL="0" indent="0">
              <a:buNone/>
              <a:defRPr sz="2200" b="1">
                <a:solidFill>
                  <a:srgbClr val="633E88"/>
                </a:solidFill>
                <a:latin typeface="Arial" charset="0"/>
                <a:ea typeface="Arial" charset="0"/>
                <a:cs typeface="Arial" charset="0"/>
              </a:defRPr>
            </a:lvl1pPr>
          </a:lstStyle>
          <a:p>
            <a:pPr lvl="0"/>
            <a:r>
              <a:rPr lang="en-GB" dirty="0"/>
              <a:t>Sub-header, Arial Bold 22pt</a:t>
            </a:r>
            <a:endParaRPr lang="en-US" dirty="0"/>
          </a:p>
        </p:txBody>
      </p:sp>
      <p:sp>
        <p:nvSpPr>
          <p:cNvPr id="10" name="Text Placeholder 8"/>
          <p:cNvSpPr>
            <a:spLocks noGrp="1"/>
          </p:cNvSpPr>
          <p:nvPr>
            <p:ph type="body" sz="quarter" idx="14" hasCustomPrompt="1"/>
          </p:nvPr>
        </p:nvSpPr>
        <p:spPr>
          <a:xfrm>
            <a:off x="407368" y="2348881"/>
            <a:ext cx="6696744" cy="3960440"/>
          </a:xfrm>
          <a:prstGeom prst="rect">
            <a:avLst/>
          </a:prstGeom>
        </p:spPr>
        <p:txBody>
          <a:bodyPr anchor="t" anchorCtr="0">
            <a:normAutofit/>
          </a:bodyPr>
          <a:lstStyle>
            <a:lvl1pPr marL="342900" indent="-342900">
              <a:lnSpc>
                <a:spcPct val="100000"/>
              </a:lnSpc>
              <a:buFont typeface="Arial" panose="020B0604020202020204" pitchFamily="34" charset="0"/>
              <a:buChar char="•"/>
              <a:defRPr sz="2000" b="0">
                <a:solidFill>
                  <a:schemeClr val="tx1"/>
                </a:solidFill>
                <a:latin typeface="Arial" charset="0"/>
                <a:ea typeface="Arial" charset="0"/>
                <a:cs typeface="Arial" charset="0"/>
              </a:defRPr>
            </a:lvl1pPr>
            <a:lvl2pPr>
              <a:lnSpc>
                <a:spcPct val="100000"/>
              </a:lnSpc>
              <a:defRPr sz="2000" b="0" i="0">
                <a:latin typeface="Arial" charset="0"/>
                <a:ea typeface="Arial" charset="0"/>
                <a:cs typeface="Arial" charset="0"/>
              </a:defRPr>
            </a:lvl2pPr>
            <a:lvl3pPr>
              <a:lnSpc>
                <a:spcPct val="100000"/>
              </a:lnSpc>
              <a:defRPr sz="2000" b="0" i="0">
                <a:latin typeface="Arial" charset="0"/>
                <a:ea typeface="Arial" charset="0"/>
                <a:cs typeface="Arial" charset="0"/>
              </a:defRPr>
            </a:lvl3pPr>
            <a:lvl4pPr>
              <a:lnSpc>
                <a:spcPct val="100000"/>
              </a:lnSpc>
              <a:defRPr sz="2000" b="0" i="0">
                <a:latin typeface="Arial" charset="0"/>
                <a:ea typeface="Arial" charset="0"/>
                <a:cs typeface="Arial" charset="0"/>
              </a:defRPr>
            </a:lvl4pPr>
            <a:lvl5pPr>
              <a:lnSpc>
                <a:spcPct val="100000"/>
              </a:lnSpc>
              <a:defRPr sz="2000" b="0" i="0">
                <a:latin typeface="Arial" charset="0"/>
                <a:ea typeface="Arial" charset="0"/>
                <a:cs typeface="Arial" charset="0"/>
              </a:defRPr>
            </a:lvl5pPr>
          </a:lstStyle>
          <a:p>
            <a:pPr lvl="0"/>
            <a:r>
              <a:rPr lang="en-US" dirty="0"/>
              <a:t>Body copy, Arial 20pt minimum</a:t>
            </a:r>
          </a:p>
          <a:p>
            <a:pPr lvl="0"/>
            <a:r>
              <a:rPr lang="en-US" dirty="0"/>
              <a:t>Bullet points should always be round</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Content Placeholder 2"/>
          <p:cNvSpPr>
            <a:spLocks noGrp="1"/>
          </p:cNvSpPr>
          <p:nvPr>
            <p:ph sz="quarter" idx="17" hasCustomPrompt="1"/>
          </p:nvPr>
        </p:nvSpPr>
        <p:spPr>
          <a:xfrm>
            <a:off x="7248525" y="1412776"/>
            <a:ext cx="4535488" cy="4895949"/>
          </a:xfrm>
          <a:prstGeom prst="rect">
            <a:avLst/>
          </a:prstGeom>
        </p:spPr>
        <p:txBody>
          <a:bodyPr/>
          <a:lstStyle>
            <a:lvl1pPr>
              <a:defRPr b="0" i="0">
                <a:latin typeface="Arial" charset="0"/>
                <a:ea typeface="Arial" charset="0"/>
                <a:cs typeface="Arial" charset="0"/>
              </a:defRPr>
            </a:lvl1pPr>
            <a:lvl2pPr>
              <a:defRPr b="0" i="0">
                <a:latin typeface="Arial" charset="0"/>
                <a:ea typeface="Arial" charset="0"/>
                <a:cs typeface="Arial" charset="0"/>
              </a:defRPr>
            </a:lvl2pPr>
            <a:lvl3pPr>
              <a:defRPr b="0" i="0">
                <a:latin typeface="Arial" charset="0"/>
                <a:ea typeface="Arial" charset="0"/>
                <a:cs typeface="Arial" charset="0"/>
              </a:defRPr>
            </a:lvl3pPr>
            <a:lvl4pPr>
              <a:defRPr b="0" i="0">
                <a:latin typeface="Arial" charset="0"/>
                <a:ea typeface="Arial" charset="0"/>
                <a:cs typeface="Arial" charset="0"/>
              </a:defRPr>
            </a:lvl4pPr>
            <a:lvl5pPr>
              <a:defRPr b="0" i="0">
                <a:latin typeface="Arial" charset="0"/>
                <a:ea typeface="Arial" charset="0"/>
                <a:cs typeface="Arial" charset="0"/>
              </a:defRPr>
            </a:lvl5pPr>
          </a:lstStyle>
          <a:p>
            <a:pPr lvl="0"/>
            <a:r>
              <a:rPr lang="en-US" dirty="0"/>
              <a:t>Image/media area</a:t>
            </a:r>
          </a:p>
        </p:txBody>
      </p:sp>
      <p:sp>
        <p:nvSpPr>
          <p:cNvPr id="3" name="Title 2">
            <a:extLst>
              <a:ext uri="{FF2B5EF4-FFF2-40B4-BE49-F238E27FC236}">
                <a16:creationId xmlns:a16="http://schemas.microsoft.com/office/drawing/2014/main" id="{B3C4390B-5CB0-B847-B954-826FF2D688B5}"/>
              </a:ext>
            </a:extLst>
          </p:cNvPr>
          <p:cNvSpPr>
            <a:spLocks noGrp="1"/>
          </p:cNvSpPr>
          <p:nvPr>
            <p:ph type="title" hasCustomPrompt="1"/>
          </p:nvPr>
        </p:nvSpPr>
        <p:spPr/>
        <p:txBody>
          <a:bodyPr/>
          <a:lstStyle/>
          <a:p>
            <a:pPr lvl="0"/>
            <a:r>
              <a:rPr lang="en-US" dirty="0"/>
              <a:t>Slide Title, Arial Bold 28pt</a:t>
            </a:r>
            <a:endParaRPr lang="en-GB" dirty="0"/>
          </a:p>
        </p:txBody>
      </p:sp>
    </p:spTree>
    <p:extLst>
      <p:ext uri="{BB962C8B-B14F-4D97-AF65-F5344CB8AC3E}">
        <p14:creationId xmlns:p14="http://schemas.microsoft.com/office/powerpoint/2010/main" val="239759390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le, Body copy, Image area">
    <p:spTree>
      <p:nvGrpSpPr>
        <p:cNvPr id="1" name=""/>
        <p:cNvGrpSpPr/>
        <p:nvPr/>
      </p:nvGrpSpPr>
      <p:grpSpPr>
        <a:xfrm>
          <a:off x="0" y="0"/>
          <a:ext cx="0" cy="0"/>
          <a:chOff x="0" y="0"/>
          <a:chExt cx="0" cy="0"/>
        </a:xfrm>
      </p:grpSpPr>
      <p:sp>
        <p:nvSpPr>
          <p:cNvPr id="8" name="Text Placeholder 8"/>
          <p:cNvSpPr>
            <a:spLocks noGrp="1"/>
          </p:cNvSpPr>
          <p:nvPr>
            <p:ph type="body" sz="quarter" idx="14" hasCustomPrompt="1"/>
          </p:nvPr>
        </p:nvSpPr>
        <p:spPr>
          <a:xfrm>
            <a:off x="407368" y="1412776"/>
            <a:ext cx="6696744" cy="4896544"/>
          </a:xfrm>
          <a:prstGeom prst="rect">
            <a:avLst/>
          </a:prstGeom>
        </p:spPr>
        <p:txBody>
          <a:bodyPr anchor="t" anchorCtr="0">
            <a:normAutofit/>
          </a:bodyPr>
          <a:lstStyle>
            <a:lvl1pPr marL="342900" indent="-342900">
              <a:lnSpc>
                <a:spcPct val="100000"/>
              </a:lnSpc>
              <a:buFont typeface="Arial" panose="020B0604020202020204" pitchFamily="34" charset="0"/>
              <a:buChar char="•"/>
              <a:defRPr sz="2000" b="0">
                <a:solidFill>
                  <a:schemeClr val="tx1"/>
                </a:solidFill>
                <a:latin typeface="Arial" charset="0"/>
                <a:ea typeface="Arial" charset="0"/>
                <a:cs typeface="Arial" charset="0"/>
              </a:defRPr>
            </a:lvl1pPr>
            <a:lvl2pPr>
              <a:lnSpc>
                <a:spcPct val="100000"/>
              </a:lnSpc>
              <a:defRPr sz="2000" b="0" i="0">
                <a:latin typeface="Arial" charset="0"/>
                <a:ea typeface="Arial" charset="0"/>
                <a:cs typeface="Arial" charset="0"/>
              </a:defRPr>
            </a:lvl2pPr>
            <a:lvl3pPr>
              <a:lnSpc>
                <a:spcPct val="100000"/>
              </a:lnSpc>
              <a:defRPr sz="2000" b="0" i="0">
                <a:latin typeface="Arial" charset="0"/>
                <a:ea typeface="Arial" charset="0"/>
                <a:cs typeface="Arial" charset="0"/>
              </a:defRPr>
            </a:lvl3pPr>
            <a:lvl4pPr>
              <a:lnSpc>
                <a:spcPct val="100000"/>
              </a:lnSpc>
              <a:defRPr sz="2000" b="0" i="0">
                <a:latin typeface="Arial" charset="0"/>
                <a:ea typeface="Arial" charset="0"/>
                <a:cs typeface="Arial" charset="0"/>
              </a:defRPr>
            </a:lvl4pPr>
            <a:lvl5pPr>
              <a:lnSpc>
                <a:spcPct val="100000"/>
              </a:lnSpc>
              <a:defRPr sz="2000" b="0" i="0">
                <a:latin typeface="Arial" charset="0"/>
                <a:ea typeface="Arial" charset="0"/>
                <a:cs typeface="Arial" charset="0"/>
              </a:defRPr>
            </a:lvl5pPr>
          </a:lstStyle>
          <a:p>
            <a:pPr lvl="0"/>
            <a:r>
              <a:rPr lang="en-US" dirty="0"/>
              <a:t>Body copy, Arial 20pt minimum</a:t>
            </a:r>
          </a:p>
          <a:p>
            <a:pPr lvl="0"/>
            <a:r>
              <a:rPr lang="en-US" dirty="0"/>
              <a:t>Bullet points should always be round</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Content Placeholder 2"/>
          <p:cNvSpPr>
            <a:spLocks noGrp="1"/>
          </p:cNvSpPr>
          <p:nvPr>
            <p:ph sz="quarter" idx="18" hasCustomPrompt="1"/>
          </p:nvPr>
        </p:nvSpPr>
        <p:spPr>
          <a:xfrm>
            <a:off x="7248525" y="1412776"/>
            <a:ext cx="4535488" cy="4895949"/>
          </a:xfrm>
          <a:prstGeom prst="rect">
            <a:avLst/>
          </a:prstGeom>
        </p:spPr>
        <p:txBody>
          <a:bodyPr/>
          <a:lstStyle>
            <a:lvl1pPr>
              <a:defRPr b="0" i="0">
                <a:latin typeface="Arial" charset="0"/>
                <a:ea typeface="Arial" charset="0"/>
                <a:cs typeface="Arial" charset="0"/>
              </a:defRPr>
            </a:lvl1pPr>
            <a:lvl2pPr>
              <a:defRPr b="0" i="0">
                <a:latin typeface="Arial" charset="0"/>
                <a:ea typeface="Arial" charset="0"/>
                <a:cs typeface="Arial" charset="0"/>
              </a:defRPr>
            </a:lvl2pPr>
            <a:lvl3pPr>
              <a:defRPr b="0" i="0">
                <a:latin typeface="Arial" charset="0"/>
                <a:ea typeface="Arial" charset="0"/>
                <a:cs typeface="Arial" charset="0"/>
              </a:defRPr>
            </a:lvl3pPr>
            <a:lvl4pPr>
              <a:defRPr b="0" i="0">
                <a:latin typeface="Arial" charset="0"/>
                <a:ea typeface="Arial" charset="0"/>
                <a:cs typeface="Arial" charset="0"/>
              </a:defRPr>
            </a:lvl4pPr>
            <a:lvl5pPr>
              <a:defRPr b="0" i="0">
                <a:latin typeface="Arial" charset="0"/>
                <a:ea typeface="Arial" charset="0"/>
                <a:cs typeface="Arial" charset="0"/>
              </a:defRPr>
            </a:lvl5pPr>
          </a:lstStyle>
          <a:p>
            <a:pPr lvl="0"/>
            <a:r>
              <a:rPr lang="en-US" dirty="0"/>
              <a:t>Image/media area</a:t>
            </a:r>
          </a:p>
        </p:txBody>
      </p:sp>
      <p:sp>
        <p:nvSpPr>
          <p:cNvPr id="2" name="Title 1">
            <a:extLst>
              <a:ext uri="{FF2B5EF4-FFF2-40B4-BE49-F238E27FC236}">
                <a16:creationId xmlns:a16="http://schemas.microsoft.com/office/drawing/2014/main" id="{88D67532-9A68-C945-B397-3859811F7329}"/>
              </a:ext>
            </a:extLst>
          </p:cNvPr>
          <p:cNvSpPr>
            <a:spLocks noGrp="1"/>
          </p:cNvSpPr>
          <p:nvPr>
            <p:ph type="title" hasCustomPrompt="1"/>
          </p:nvPr>
        </p:nvSpPr>
        <p:spPr/>
        <p:txBody>
          <a:bodyPr/>
          <a:lstStyle/>
          <a:p>
            <a:pPr lvl="0"/>
            <a:r>
              <a:rPr lang="en-US" dirty="0"/>
              <a:t>Slide Title, Arial Bold 28pt</a:t>
            </a:r>
            <a:endParaRPr lang="en-GB" dirty="0"/>
          </a:p>
        </p:txBody>
      </p:sp>
    </p:spTree>
    <p:extLst>
      <p:ext uri="{BB962C8B-B14F-4D97-AF65-F5344CB8AC3E}">
        <p14:creationId xmlns:p14="http://schemas.microsoft.com/office/powerpoint/2010/main" val="315718534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 Two column body copy">
    <p:spTree>
      <p:nvGrpSpPr>
        <p:cNvPr id="1" name=""/>
        <p:cNvGrpSpPr/>
        <p:nvPr/>
      </p:nvGrpSpPr>
      <p:grpSpPr>
        <a:xfrm>
          <a:off x="0" y="0"/>
          <a:ext cx="0" cy="0"/>
          <a:chOff x="0" y="0"/>
          <a:chExt cx="0" cy="0"/>
        </a:xfrm>
      </p:grpSpPr>
      <p:sp>
        <p:nvSpPr>
          <p:cNvPr id="7" name="Text Placeholder 8"/>
          <p:cNvSpPr>
            <a:spLocks noGrp="1"/>
          </p:cNvSpPr>
          <p:nvPr>
            <p:ph type="body" sz="quarter" idx="15" hasCustomPrompt="1"/>
          </p:nvPr>
        </p:nvSpPr>
        <p:spPr>
          <a:xfrm>
            <a:off x="407366" y="1412776"/>
            <a:ext cx="11377265" cy="4896544"/>
          </a:xfrm>
          <a:prstGeom prst="rect">
            <a:avLst/>
          </a:prstGeom>
        </p:spPr>
        <p:txBody>
          <a:bodyPr numCol="2" spcCol="144000" anchor="t" anchorCtr="0">
            <a:normAutofit/>
          </a:bodyPr>
          <a:lstStyle>
            <a:lvl1pPr marL="342900" indent="-342900">
              <a:lnSpc>
                <a:spcPct val="100000"/>
              </a:lnSpc>
              <a:buFont typeface="Arial" panose="020B0604020202020204" pitchFamily="34" charset="0"/>
              <a:buChar char="•"/>
              <a:defRPr sz="2000" b="0">
                <a:solidFill>
                  <a:schemeClr val="tx1"/>
                </a:solidFill>
                <a:latin typeface="Arial" charset="0"/>
                <a:ea typeface="Arial" charset="0"/>
                <a:cs typeface="Arial" charset="0"/>
              </a:defRPr>
            </a:lvl1pPr>
            <a:lvl2pPr>
              <a:lnSpc>
                <a:spcPct val="100000"/>
              </a:lnSpc>
              <a:defRPr sz="2000" b="0" i="0">
                <a:latin typeface="Arial" charset="0"/>
                <a:ea typeface="Arial" charset="0"/>
                <a:cs typeface="Arial" charset="0"/>
              </a:defRPr>
            </a:lvl2pPr>
            <a:lvl3pPr>
              <a:lnSpc>
                <a:spcPct val="100000"/>
              </a:lnSpc>
              <a:defRPr sz="2000" b="0" i="0">
                <a:latin typeface="Arial" charset="0"/>
                <a:ea typeface="Arial" charset="0"/>
                <a:cs typeface="Arial" charset="0"/>
              </a:defRPr>
            </a:lvl3pPr>
            <a:lvl4pPr>
              <a:lnSpc>
                <a:spcPct val="100000"/>
              </a:lnSpc>
              <a:defRPr sz="2000" b="0" i="0">
                <a:latin typeface="Arial" charset="0"/>
                <a:ea typeface="Arial" charset="0"/>
                <a:cs typeface="Arial" charset="0"/>
              </a:defRPr>
            </a:lvl4pPr>
            <a:lvl5pPr>
              <a:lnSpc>
                <a:spcPct val="100000"/>
              </a:lnSpc>
              <a:defRPr sz="2000" b="0" i="0">
                <a:latin typeface="Arial" charset="0"/>
                <a:ea typeface="Arial" charset="0"/>
                <a:cs typeface="Arial" charset="0"/>
              </a:defRPr>
            </a:lvl5pPr>
          </a:lstStyle>
          <a:p>
            <a:pPr lvl="0"/>
            <a:r>
              <a:rPr lang="en-GB" dirty="0"/>
              <a:t>Body copy, Arial 20pt minimum</a:t>
            </a:r>
          </a:p>
          <a:p>
            <a:pPr lvl="0"/>
            <a:r>
              <a:rPr lang="en-GB" dirty="0"/>
              <a:t>Column 1</a:t>
            </a:r>
          </a:p>
          <a:p>
            <a:pPr lvl="0"/>
            <a:r>
              <a:rPr lang="en-US" dirty="0"/>
              <a:t>Bullet points should always be circular</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a:p>
            <a:pPr lvl="0"/>
            <a:endParaRPr lang="en-GB" dirty="0"/>
          </a:p>
          <a:p>
            <a:pPr lvl="0"/>
            <a:endParaRPr lang="en-GB" dirty="0"/>
          </a:p>
          <a:p>
            <a:pPr lvl="0"/>
            <a:endParaRPr lang="en-GB" dirty="0"/>
          </a:p>
          <a:p>
            <a:pPr lvl="0"/>
            <a:endParaRPr lang="en-GB" dirty="0"/>
          </a:p>
          <a:p>
            <a:pPr lvl="0"/>
            <a:r>
              <a:rPr lang="en-GB" dirty="0"/>
              <a:t>Body copy, Arial 20pt minimum</a:t>
            </a:r>
          </a:p>
          <a:p>
            <a:pPr lvl="0"/>
            <a:r>
              <a:rPr lang="en-GB" dirty="0"/>
              <a:t>Column 2</a:t>
            </a:r>
          </a:p>
          <a:p>
            <a:pPr lvl="0"/>
            <a:r>
              <a:rPr lang="en-US" dirty="0"/>
              <a:t>Bullet points should always be circular</a:t>
            </a:r>
          </a:p>
          <a:p>
            <a:pPr lvl="1"/>
            <a:r>
              <a:rPr lang="en-US" dirty="0"/>
              <a:t>Second level</a:t>
            </a:r>
          </a:p>
          <a:p>
            <a:pPr lvl="2"/>
            <a:r>
              <a:rPr lang="en-US" dirty="0"/>
              <a:t>Third level</a:t>
            </a:r>
          </a:p>
          <a:p>
            <a:pPr lvl="3"/>
            <a:r>
              <a:rPr lang="en-US" dirty="0"/>
              <a:t>Fourth level</a:t>
            </a:r>
          </a:p>
          <a:p>
            <a:pPr lvl="4"/>
            <a:r>
              <a:rPr lang="en-US" dirty="0"/>
              <a:t>Fifth level</a:t>
            </a:r>
            <a:endParaRPr lang="en-GB" dirty="0"/>
          </a:p>
          <a:p>
            <a:pPr lvl="4"/>
            <a:endParaRPr lang="en-GB" dirty="0"/>
          </a:p>
        </p:txBody>
      </p:sp>
      <p:sp>
        <p:nvSpPr>
          <p:cNvPr id="2" name="Title 1">
            <a:extLst>
              <a:ext uri="{FF2B5EF4-FFF2-40B4-BE49-F238E27FC236}">
                <a16:creationId xmlns:a16="http://schemas.microsoft.com/office/drawing/2014/main" id="{1678EC47-AA3D-934C-A5C0-76716AC22BD5}"/>
              </a:ext>
            </a:extLst>
          </p:cNvPr>
          <p:cNvSpPr>
            <a:spLocks noGrp="1"/>
          </p:cNvSpPr>
          <p:nvPr>
            <p:ph type="title" hasCustomPrompt="1"/>
          </p:nvPr>
        </p:nvSpPr>
        <p:spPr/>
        <p:txBody>
          <a:bodyPr/>
          <a:lstStyle/>
          <a:p>
            <a:pPr lvl="0"/>
            <a:r>
              <a:rPr lang="en-US" dirty="0"/>
              <a:t>Slide Title, Arial Bold 28pt</a:t>
            </a:r>
            <a:endParaRPr lang="en-GB" dirty="0"/>
          </a:p>
        </p:txBody>
      </p:sp>
    </p:spTree>
    <p:extLst>
      <p:ext uri="{BB962C8B-B14F-4D97-AF65-F5344CB8AC3E}">
        <p14:creationId xmlns:p14="http://schemas.microsoft.com/office/powerpoint/2010/main" val="345050745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le, Large image area">
    <p:spTree>
      <p:nvGrpSpPr>
        <p:cNvPr id="1" name=""/>
        <p:cNvGrpSpPr/>
        <p:nvPr/>
      </p:nvGrpSpPr>
      <p:grpSpPr>
        <a:xfrm>
          <a:off x="0" y="0"/>
          <a:ext cx="0" cy="0"/>
          <a:chOff x="0" y="0"/>
          <a:chExt cx="0" cy="0"/>
        </a:xfrm>
      </p:grpSpPr>
      <p:sp>
        <p:nvSpPr>
          <p:cNvPr id="8" name="Content Placeholder 2"/>
          <p:cNvSpPr>
            <a:spLocks noGrp="1"/>
          </p:cNvSpPr>
          <p:nvPr>
            <p:ph sz="quarter" idx="19" hasCustomPrompt="1"/>
          </p:nvPr>
        </p:nvSpPr>
        <p:spPr>
          <a:xfrm>
            <a:off x="407368" y="1412776"/>
            <a:ext cx="11376645" cy="4895949"/>
          </a:xfrm>
          <a:prstGeom prst="rect">
            <a:avLst/>
          </a:prstGeom>
        </p:spPr>
        <p:txBody>
          <a:bodyPr/>
          <a:lstStyle>
            <a:lvl1pPr>
              <a:defRPr b="0" i="0">
                <a:latin typeface="Arial" charset="0"/>
                <a:ea typeface="Arial" charset="0"/>
                <a:cs typeface="Arial" charset="0"/>
              </a:defRPr>
            </a:lvl1pPr>
            <a:lvl2pPr>
              <a:defRPr b="0" i="0">
                <a:latin typeface="Arial" charset="0"/>
                <a:ea typeface="Arial" charset="0"/>
                <a:cs typeface="Arial" charset="0"/>
              </a:defRPr>
            </a:lvl2pPr>
            <a:lvl3pPr>
              <a:defRPr b="0" i="0">
                <a:latin typeface="Arial" charset="0"/>
                <a:ea typeface="Arial" charset="0"/>
                <a:cs typeface="Arial" charset="0"/>
              </a:defRPr>
            </a:lvl3pPr>
            <a:lvl4pPr>
              <a:defRPr b="0" i="0">
                <a:latin typeface="Arial" charset="0"/>
                <a:ea typeface="Arial" charset="0"/>
                <a:cs typeface="Arial" charset="0"/>
              </a:defRPr>
            </a:lvl4pPr>
            <a:lvl5pPr>
              <a:defRPr b="0" i="0">
                <a:latin typeface="Arial" charset="0"/>
                <a:ea typeface="Arial" charset="0"/>
                <a:cs typeface="Arial" charset="0"/>
              </a:defRPr>
            </a:lvl5pPr>
          </a:lstStyle>
          <a:p>
            <a:pPr lvl="0"/>
            <a:r>
              <a:rPr lang="en-US" dirty="0"/>
              <a:t>Image/media area</a:t>
            </a:r>
          </a:p>
        </p:txBody>
      </p:sp>
      <p:sp>
        <p:nvSpPr>
          <p:cNvPr id="4" name="Title 3">
            <a:extLst>
              <a:ext uri="{FF2B5EF4-FFF2-40B4-BE49-F238E27FC236}">
                <a16:creationId xmlns:a16="http://schemas.microsoft.com/office/drawing/2014/main" id="{6A48AAB8-0870-DC49-B97A-7A725EA98FBB}"/>
              </a:ext>
            </a:extLst>
          </p:cNvPr>
          <p:cNvSpPr>
            <a:spLocks noGrp="1"/>
          </p:cNvSpPr>
          <p:nvPr>
            <p:ph type="title" hasCustomPrompt="1"/>
          </p:nvPr>
        </p:nvSpPr>
        <p:spPr/>
        <p:txBody>
          <a:bodyPr/>
          <a:lstStyle/>
          <a:p>
            <a:pPr lvl="0"/>
            <a:r>
              <a:rPr lang="en-US" dirty="0"/>
              <a:t>Slide Title, Arial Bold 28pt</a:t>
            </a:r>
            <a:endParaRPr lang="en-GB" dirty="0"/>
          </a:p>
        </p:txBody>
      </p:sp>
    </p:spTree>
    <p:extLst>
      <p:ext uri="{BB962C8B-B14F-4D97-AF65-F5344CB8AC3E}">
        <p14:creationId xmlns:p14="http://schemas.microsoft.com/office/powerpoint/2010/main" val="309622113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le, Two image areas">
    <p:spTree>
      <p:nvGrpSpPr>
        <p:cNvPr id="1" name=""/>
        <p:cNvGrpSpPr/>
        <p:nvPr/>
      </p:nvGrpSpPr>
      <p:grpSpPr>
        <a:xfrm>
          <a:off x="0" y="0"/>
          <a:ext cx="0" cy="0"/>
          <a:chOff x="0" y="0"/>
          <a:chExt cx="0" cy="0"/>
        </a:xfrm>
      </p:grpSpPr>
      <p:sp>
        <p:nvSpPr>
          <p:cNvPr id="11" name="Content Placeholder 2"/>
          <p:cNvSpPr>
            <a:spLocks noGrp="1"/>
          </p:cNvSpPr>
          <p:nvPr>
            <p:ph sz="quarter" idx="21" hasCustomPrompt="1"/>
          </p:nvPr>
        </p:nvSpPr>
        <p:spPr>
          <a:xfrm>
            <a:off x="6168632" y="1412776"/>
            <a:ext cx="5615381" cy="4895949"/>
          </a:xfrm>
          <a:prstGeom prst="rect">
            <a:avLst/>
          </a:prstGeom>
        </p:spPr>
        <p:txBody>
          <a:bodyPr/>
          <a:lstStyle>
            <a:lvl1pPr>
              <a:defRPr b="0" i="0">
                <a:latin typeface="Arial" charset="0"/>
                <a:ea typeface="Arial" charset="0"/>
                <a:cs typeface="Arial" charset="0"/>
              </a:defRPr>
            </a:lvl1pPr>
            <a:lvl2pPr>
              <a:defRPr b="0" i="0">
                <a:latin typeface="Arial" charset="0"/>
                <a:ea typeface="Arial" charset="0"/>
                <a:cs typeface="Arial" charset="0"/>
              </a:defRPr>
            </a:lvl2pPr>
            <a:lvl3pPr>
              <a:defRPr b="0" i="0">
                <a:latin typeface="Arial" charset="0"/>
                <a:ea typeface="Arial" charset="0"/>
                <a:cs typeface="Arial" charset="0"/>
              </a:defRPr>
            </a:lvl3pPr>
            <a:lvl4pPr>
              <a:defRPr b="0" i="0">
                <a:latin typeface="Arial" charset="0"/>
                <a:ea typeface="Arial" charset="0"/>
                <a:cs typeface="Arial" charset="0"/>
              </a:defRPr>
            </a:lvl4pPr>
            <a:lvl5pPr>
              <a:defRPr b="0" i="0">
                <a:latin typeface="Arial" charset="0"/>
                <a:ea typeface="Arial" charset="0"/>
                <a:cs typeface="Arial" charset="0"/>
              </a:defRPr>
            </a:lvl5pPr>
          </a:lstStyle>
          <a:p>
            <a:pPr lvl="0"/>
            <a:r>
              <a:rPr lang="en-US" dirty="0"/>
              <a:t>Image/media area</a:t>
            </a:r>
          </a:p>
        </p:txBody>
      </p:sp>
      <p:sp>
        <p:nvSpPr>
          <p:cNvPr id="12" name="Content Placeholder 2"/>
          <p:cNvSpPr>
            <a:spLocks noGrp="1"/>
          </p:cNvSpPr>
          <p:nvPr>
            <p:ph sz="quarter" idx="22" hasCustomPrompt="1"/>
          </p:nvPr>
        </p:nvSpPr>
        <p:spPr>
          <a:xfrm>
            <a:off x="407987" y="1412776"/>
            <a:ext cx="5615381" cy="4895949"/>
          </a:xfrm>
          <a:prstGeom prst="rect">
            <a:avLst/>
          </a:prstGeom>
        </p:spPr>
        <p:txBody>
          <a:bodyPr/>
          <a:lstStyle>
            <a:lvl1pPr>
              <a:defRPr b="0" i="0">
                <a:latin typeface="Arial" charset="0"/>
                <a:ea typeface="Arial" charset="0"/>
                <a:cs typeface="Arial" charset="0"/>
              </a:defRPr>
            </a:lvl1pPr>
            <a:lvl2pPr>
              <a:defRPr b="0" i="0">
                <a:latin typeface="Arial" charset="0"/>
                <a:ea typeface="Arial" charset="0"/>
                <a:cs typeface="Arial" charset="0"/>
              </a:defRPr>
            </a:lvl2pPr>
            <a:lvl3pPr>
              <a:defRPr b="0" i="0">
                <a:latin typeface="Arial" charset="0"/>
                <a:ea typeface="Arial" charset="0"/>
                <a:cs typeface="Arial" charset="0"/>
              </a:defRPr>
            </a:lvl3pPr>
            <a:lvl4pPr>
              <a:defRPr b="0" i="0">
                <a:latin typeface="Arial" charset="0"/>
                <a:ea typeface="Arial" charset="0"/>
                <a:cs typeface="Arial" charset="0"/>
              </a:defRPr>
            </a:lvl4pPr>
            <a:lvl5pPr>
              <a:defRPr b="0" i="0">
                <a:latin typeface="Arial" charset="0"/>
                <a:ea typeface="Arial" charset="0"/>
                <a:cs typeface="Arial" charset="0"/>
              </a:defRPr>
            </a:lvl5pPr>
          </a:lstStyle>
          <a:p>
            <a:pPr lvl="0"/>
            <a:r>
              <a:rPr lang="en-US" dirty="0"/>
              <a:t>Image/media area</a:t>
            </a:r>
          </a:p>
        </p:txBody>
      </p:sp>
      <p:sp>
        <p:nvSpPr>
          <p:cNvPr id="2" name="Title 1">
            <a:extLst>
              <a:ext uri="{FF2B5EF4-FFF2-40B4-BE49-F238E27FC236}">
                <a16:creationId xmlns:a16="http://schemas.microsoft.com/office/drawing/2014/main" id="{07582B4E-070C-7048-AE53-860E723D9E3A}"/>
              </a:ext>
            </a:extLst>
          </p:cNvPr>
          <p:cNvSpPr>
            <a:spLocks noGrp="1"/>
          </p:cNvSpPr>
          <p:nvPr>
            <p:ph type="title" hasCustomPrompt="1"/>
          </p:nvPr>
        </p:nvSpPr>
        <p:spPr/>
        <p:txBody>
          <a:bodyPr/>
          <a:lstStyle/>
          <a:p>
            <a:pPr lvl="0"/>
            <a:r>
              <a:rPr lang="en-US" dirty="0"/>
              <a:t>Slide Title, Arial Bold 28pt</a:t>
            </a:r>
            <a:endParaRPr lang="en-GB" dirty="0"/>
          </a:p>
        </p:txBody>
      </p:sp>
    </p:spTree>
    <p:extLst>
      <p:ext uri="{BB962C8B-B14F-4D97-AF65-F5344CB8AC3E}">
        <p14:creationId xmlns:p14="http://schemas.microsoft.com/office/powerpoint/2010/main" val="145601003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Log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91FEEE-5621-544D-B4F7-2372D5398594}"/>
              </a:ext>
            </a:extLst>
          </p:cNvPr>
          <p:cNvSpPr>
            <a:spLocks noGrp="1"/>
          </p:cNvSpPr>
          <p:nvPr>
            <p:ph type="title" hasCustomPrompt="1"/>
          </p:nvPr>
        </p:nvSpPr>
        <p:spPr/>
        <p:txBody>
          <a:bodyPr/>
          <a:lstStyle/>
          <a:p>
            <a:pPr lvl="0"/>
            <a:r>
              <a:rPr lang="en-US" dirty="0"/>
              <a:t>Slide Title, Arial Bold 28pt</a:t>
            </a:r>
            <a:endParaRPr lang="en-GB" dirty="0"/>
          </a:p>
        </p:txBody>
      </p:sp>
    </p:spTree>
    <p:extLst>
      <p:ext uri="{BB962C8B-B14F-4D97-AF65-F5344CB8AC3E}">
        <p14:creationId xmlns:p14="http://schemas.microsoft.com/office/powerpoint/2010/main" val="25884370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og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91FEEE-5621-544D-B4F7-2372D5398594}"/>
              </a:ext>
            </a:extLst>
          </p:cNvPr>
          <p:cNvSpPr>
            <a:spLocks noGrp="1"/>
          </p:cNvSpPr>
          <p:nvPr>
            <p:ph type="title" hasCustomPrompt="1"/>
          </p:nvPr>
        </p:nvSpPr>
        <p:spPr/>
        <p:txBody>
          <a:bodyPr/>
          <a:lstStyle/>
          <a:p>
            <a:pPr lvl="0"/>
            <a:r>
              <a:rPr lang="en-US" dirty="0"/>
              <a:t>Slide Title, Arial Bold 28pt</a:t>
            </a:r>
            <a:endParaRPr lang="en-GB" dirty="0"/>
          </a:p>
        </p:txBody>
      </p:sp>
    </p:spTree>
    <p:extLst>
      <p:ext uri="{BB962C8B-B14F-4D97-AF65-F5344CB8AC3E}">
        <p14:creationId xmlns:p14="http://schemas.microsoft.com/office/powerpoint/2010/main" val="131690988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Totally 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45099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Blue impact slide">
    <p:spTree>
      <p:nvGrpSpPr>
        <p:cNvPr id="1" name=""/>
        <p:cNvGrpSpPr/>
        <p:nvPr/>
      </p:nvGrpSpPr>
      <p:grpSpPr>
        <a:xfrm>
          <a:off x="0" y="0"/>
          <a:ext cx="0" cy="0"/>
          <a:chOff x="0" y="0"/>
          <a:chExt cx="0" cy="0"/>
        </a:xfrm>
      </p:grpSpPr>
      <p:sp>
        <p:nvSpPr>
          <p:cNvPr id="2" name="Rectangle 1"/>
          <p:cNvSpPr/>
          <p:nvPr userDrawn="1"/>
        </p:nvSpPr>
        <p:spPr>
          <a:xfrm>
            <a:off x="0" y="1"/>
            <a:ext cx="5231904" cy="6857999"/>
          </a:xfrm>
          <a:prstGeom prst="rect">
            <a:avLst/>
          </a:prstGeom>
          <a:solidFill>
            <a:srgbClr val="2737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Content Placeholder 2"/>
          <p:cNvSpPr>
            <a:spLocks noGrp="1"/>
          </p:cNvSpPr>
          <p:nvPr>
            <p:ph sz="quarter" idx="18" hasCustomPrompt="1"/>
          </p:nvPr>
        </p:nvSpPr>
        <p:spPr>
          <a:xfrm>
            <a:off x="5231904" y="1"/>
            <a:ext cx="6960096" cy="6857999"/>
          </a:xfrm>
          <a:prstGeom prst="rect">
            <a:avLst/>
          </a:prstGeom>
        </p:spPr>
        <p:txBody>
          <a:bodyPr/>
          <a:lstStyle>
            <a:lvl1pPr>
              <a:defRPr b="0" i="0">
                <a:latin typeface="Arial" charset="0"/>
                <a:ea typeface="Arial" charset="0"/>
                <a:cs typeface="Arial" charset="0"/>
              </a:defRPr>
            </a:lvl1pPr>
            <a:lvl2pPr>
              <a:defRPr b="0" i="0">
                <a:latin typeface="Arial" charset="0"/>
                <a:ea typeface="Arial" charset="0"/>
                <a:cs typeface="Arial" charset="0"/>
              </a:defRPr>
            </a:lvl2pPr>
            <a:lvl3pPr>
              <a:defRPr b="0" i="0">
                <a:latin typeface="Arial" charset="0"/>
                <a:ea typeface="Arial" charset="0"/>
                <a:cs typeface="Arial" charset="0"/>
              </a:defRPr>
            </a:lvl3pPr>
            <a:lvl4pPr>
              <a:defRPr b="0" i="0">
                <a:latin typeface="Arial" charset="0"/>
                <a:ea typeface="Arial" charset="0"/>
                <a:cs typeface="Arial" charset="0"/>
              </a:defRPr>
            </a:lvl4pPr>
            <a:lvl5pPr>
              <a:defRPr b="0" i="0">
                <a:latin typeface="Arial" charset="0"/>
                <a:ea typeface="Arial" charset="0"/>
                <a:cs typeface="Arial" charset="0"/>
              </a:defRPr>
            </a:lvl5pPr>
          </a:lstStyle>
          <a:p>
            <a:pPr lvl="0"/>
            <a:r>
              <a:rPr lang="en-US" dirty="0"/>
              <a:t>Image/media area</a:t>
            </a:r>
          </a:p>
        </p:txBody>
      </p:sp>
      <p:sp>
        <p:nvSpPr>
          <p:cNvPr id="10" name="Text Placeholder 8"/>
          <p:cNvSpPr>
            <a:spLocks noGrp="1"/>
          </p:cNvSpPr>
          <p:nvPr>
            <p:ph type="body" sz="quarter" idx="14" hasCustomPrompt="1"/>
          </p:nvPr>
        </p:nvSpPr>
        <p:spPr>
          <a:xfrm>
            <a:off x="407368" y="1268760"/>
            <a:ext cx="4440493" cy="5112566"/>
          </a:xfrm>
          <a:prstGeom prst="rect">
            <a:avLst/>
          </a:prstGeom>
        </p:spPr>
        <p:txBody>
          <a:bodyPr anchor="t" anchorCtr="0">
            <a:normAutofit/>
          </a:bodyPr>
          <a:lstStyle>
            <a:lvl1pPr marL="257175" indent="-257175">
              <a:lnSpc>
                <a:spcPct val="100000"/>
              </a:lnSpc>
              <a:buFont typeface="Arial" panose="020B0604020202020204" pitchFamily="34" charset="0"/>
              <a:buChar char="•"/>
              <a:defRPr sz="2000" b="0">
                <a:solidFill>
                  <a:schemeClr val="bg1"/>
                </a:solidFill>
                <a:latin typeface="Arial" charset="0"/>
                <a:ea typeface="Arial" charset="0"/>
                <a:cs typeface="Arial" charset="0"/>
              </a:defRPr>
            </a:lvl1pPr>
            <a:lvl2pPr>
              <a:lnSpc>
                <a:spcPct val="100000"/>
              </a:lnSpc>
              <a:defRPr sz="2000" b="0" i="0">
                <a:solidFill>
                  <a:schemeClr val="bg1"/>
                </a:solidFill>
                <a:latin typeface="Arial" charset="0"/>
                <a:ea typeface="Arial" charset="0"/>
                <a:cs typeface="Arial" charset="0"/>
              </a:defRPr>
            </a:lvl2pPr>
            <a:lvl3pPr>
              <a:lnSpc>
                <a:spcPct val="100000"/>
              </a:lnSpc>
              <a:defRPr sz="2000" b="0" i="0">
                <a:solidFill>
                  <a:schemeClr val="bg1"/>
                </a:solidFill>
                <a:latin typeface="Arial" charset="0"/>
                <a:ea typeface="Arial" charset="0"/>
                <a:cs typeface="Arial" charset="0"/>
              </a:defRPr>
            </a:lvl3pPr>
            <a:lvl4pPr>
              <a:lnSpc>
                <a:spcPct val="100000"/>
              </a:lnSpc>
              <a:defRPr sz="2000" b="0" i="0">
                <a:solidFill>
                  <a:schemeClr val="bg1"/>
                </a:solidFill>
                <a:latin typeface="Arial" charset="0"/>
                <a:ea typeface="Arial" charset="0"/>
                <a:cs typeface="Arial" charset="0"/>
              </a:defRPr>
            </a:lvl4pPr>
            <a:lvl5pPr>
              <a:lnSpc>
                <a:spcPct val="100000"/>
              </a:lnSpc>
              <a:defRPr sz="2000" b="0" i="0">
                <a:solidFill>
                  <a:schemeClr val="bg1"/>
                </a:solidFill>
                <a:latin typeface="Arial" charset="0"/>
                <a:ea typeface="Arial" charset="0"/>
                <a:cs typeface="Arial" charset="0"/>
              </a:defRPr>
            </a:lvl5pPr>
          </a:lstStyle>
          <a:p>
            <a:pPr lvl="0"/>
            <a:r>
              <a:rPr lang="en-US" dirty="0"/>
              <a:t>Body copy, Arial 20pt minimum</a:t>
            </a:r>
          </a:p>
          <a:p>
            <a:pPr lvl="0"/>
            <a:r>
              <a:rPr lang="en-US" dirty="0"/>
              <a:t>Bullet points should always be round</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Title 2">
            <a:extLst>
              <a:ext uri="{FF2B5EF4-FFF2-40B4-BE49-F238E27FC236}">
                <a16:creationId xmlns:a16="http://schemas.microsoft.com/office/drawing/2014/main" id="{3C44408A-0D71-904E-86A6-1AA634248718}"/>
              </a:ext>
            </a:extLst>
          </p:cNvPr>
          <p:cNvSpPr>
            <a:spLocks noGrp="1"/>
          </p:cNvSpPr>
          <p:nvPr>
            <p:ph type="title" hasCustomPrompt="1"/>
          </p:nvPr>
        </p:nvSpPr>
        <p:spPr>
          <a:xfrm>
            <a:off x="407513" y="220183"/>
            <a:ext cx="4440348" cy="864000"/>
          </a:xfrm>
        </p:spPr>
        <p:txBody>
          <a:bodyPr>
            <a:normAutofit/>
          </a:bodyPr>
          <a:lstStyle>
            <a:lvl1pPr>
              <a:defRPr sz="2000">
                <a:solidFill>
                  <a:schemeClr val="bg1"/>
                </a:solidFill>
              </a:defRPr>
            </a:lvl1pPr>
          </a:lstStyle>
          <a:p>
            <a:r>
              <a:rPr lang="en-GB" dirty="0"/>
              <a:t>Slide title, Arial Bold 20pt</a:t>
            </a:r>
          </a:p>
        </p:txBody>
      </p:sp>
    </p:spTree>
    <p:extLst>
      <p:ext uri="{BB962C8B-B14F-4D97-AF65-F5344CB8AC3E}">
        <p14:creationId xmlns:p14="http://schemas.microsoft.com/office/powerpoint/2010/main" val="142060301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Green impact slide">
    <p:spTree>
      <p:nvGrpSpPr>
        <p:cNvPr id="1" name=""/>
        <p:cNvGrpSpPr/>
        <p:nvPr/>
      </p:nvGrpSpPr>
      <p:grpSpPr>
        <a:xfrm>
          <a:off x="0" y="0"/>
          <a:ext cx="0" cy="0"/>
          <a:chOff x="0" y="0"/>
          <a:chExt cx="0" cy="0"/>
        </a:xfrm>
      </p:grpSpPr>
      <p:sp>
        <p:nvSpPr>
          <p:cNvPr id="2" name="Rectangle 1"/>
          <p:cNvSpPr/>
          <p:nvPr userDrawn="1"/>
        </p:nvSpPr>
        <p:spPr>
          <a:xfrm>
            <a:off x="0" y="1"/>
            <a:ext cx="5231904" cy="6857999"/>
          </a:xfrm>
          <a:prstGeom prst="rect">
            <a:avLst/>
          </a:prstGeom>
          <a:solidFill>
            <a:srgbClr val="5B78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n>
                <a:noFill/>
              </a:ln>
              <a:solidFill>
                <a:srgbClr val="5B7813"/>
              </a:solidFill>
            </a:endParaRPr>
          </a:p>
        </p:txBody>
      </p:sp>
      <p:sp>
        <p:nvSpPr>
          <p:cNvPr id="7" name="Content Placeholder 2"/>
          <p:cNvSpPr>
            <a:spLocks noGrp="1"/>
          </p:cNvSpPr>
          <p:nvPr>
            <p:ph sz="quarter" idx="18" hasCustomPrompt="1"/>
          </p:nvPr>
        </p:nvSpPr>
        <p:spPr>
          <a:xfrm>
            <a:off x="5231904" y="1"/>
            <a:ext cx="6960096" cy="6857999"/>
          </a:xfrm>
          <a:prstGeom prst="rect">
            <a:avLst/>
          </a:prstGeom>
        </p:spPr>
        <p:txBody>
          <a:bodyPr/>
          <a:lstStyle>
            <a:lvl1pPr>
              <a:defRPr b="0" i="0">
                <a:latin typeface="Arial" charset="0"/>
                <a:ea typeface="Arial" charset="0"/>
                <a:cs typeface="Arial" charset="0"/>
              </a:defRPr>
            </a:lvl1pPr>
            <a:lvl2pPr>
              <a:defRPr b="0" i="0">
                <a:latin typeface="Arial" charset="0"/>
                <a:ea typeface="Arial" charset="0"/>
                <a:cs typeface="Arial" charset="0"/>
              </a:defRPr>
            </a:lvl2pPr>
            <a:lvl3pPr>
              <a:defRPr b="0" i="0">
                <a:latin typeface="Arial" charset="0"/>
                <a:ea typeface="Arial" charset="0"/>
                <a:cs typeface="Arial" charset="0"/>
              </a:defRPr>
            </a:lvl3pPr>
            <a:lvl4pPr>
              <a:defRPr b="0" i="0">
                <a:latin typeface="Arial" charset="0"/>
                <a:ea typeface="Arial" charset="0"/>
                <a:cs typeface="Arial" charset="0"/>
              </a:defRPr>
            </a:lvl4pPr>
            <a:lvl5pPr>
              <a:defRPr b="0" i="0">
                <a:latin typeface="Arial" charset="0"/>
                <a:ea typeface="Arial" charset="0"/>
                <a:cs typeface="Arial" charset="0"/>
              </a:defRPr>
            </a:lvl5pPr>
          </a:lstStyle>
          <a:p>
            <a:pPr lvl="0"/>
            <a:r>
              <a:rPr lang="en-US" dirty="0"/>
              <a:t>Image/media area</a:t>
            </a:r>
          </a:p>
        </p:txBody>
      </p:sp>
      <p:sp>
        <p:nvSpPr>
          <p:cNvPr id="6" name="Text Placeholder 8">
            <a:extLst>
              <a:ext uri="{FF2B5EF4-FFF2-40B4-BE49-F238E27FC236}">
                <a16:creationId xmlns:a16="http://schemas.microsoft.com/office/drawing/2014/main" id="{4464D7D1-6086-BF42-A627-65935218E2E9}"/>
              </a:ext>
            </a:extLst>
          </p:cNvPr>
          <p:cNvSpPr>
            <a:spLocks noGrp="1"/>
          </p:cNvSpPr>
          <p:nvPr>
            <p:ph type="body" sz="quarter" idx="14" hasCustomPrompt="1"/>
          </p:nvPr>
        </p:nvSpPr>
        <p:spPr>
          <a:xfrm>
            <a:off x="407368" y="1268760"/>
            <a:ext cx="4440493" cy="5112566"/>
          </a:xfrm>
          <a:prstGeom prst="rect">
            <a:avLst/>
          </a:prstGeom>
        </p:spPr>
        <p:txBody>
          <a:bodyPr anchor="t" anchorCtr="0">
            <a:normAutofit/>
          </a:bodyPr>
          <a:lstStyle>
            <a:lvl1pPr marL="257175" indent="-257175">
              <a:lnSpc>
                <a:spcPct val="100000"/>
              </a:lnSpc>
              <a:buFont typeface="Arial" panose="020B0604020202020204" pitchFamily="34" charset="0"/>
              <a:buChar char="•"/>
              <a:defRPr sz="2000" b="0">
                <a:solidFill>
                  <a:schemeClr val="bg1"/>
                </a:solidFill>
                <a:latin typeface="Arial" charset="0"/>
                <a:ea typeface="Arial" charset="0"/>
                <a:cs typeface="Arial" charset="0"/>
              </a:defRPr>
            </a:lvl1pPr>
            <a:lvl2pPr>
              <a:lnSpc>
                <a:spcPct val="100000"/>
              </a:lnSpc>
              <a:defRPr sz="2000" b="0" i="0">
                <a:solidFill>
                  <a:schemeClr val="bg1"/>
                </a:solidFill>
                <a:latin typeface="Arial" charset="0"/>
                <a:ea typeface="Arial" charset="0"/>
                <a:cs typeface="Arial" charset="0"/>
              </a:defRPr>
            </a:lvl2pPr>
            <a:lvl3pPr>
              <a:lnSpc>
                <a:spcPct val="100000"/>
              </a:lnSpc>
              <a:defRPr sz="2000" b="0" i="0">
                <a:solidFill>
                  <a:schemeClr val="bg1"/>
                </a:solidFill>
                <a:latin typeface="Arial" charset="0"/>
                <a:ea typeface="Arial" charset="0"/>
                <a:cs typeface="Arial" charset="0"/>
              </a:defRPr>
            </a:lvl3pPr>
            <a:lvl4pPr>
              <a:lnSpc>
                <a:spcPct val="100000"/>
              </a:lnSpc>
              <a:defRPr sz="2000" b="0" i="0">
                <a:solidFill>
                  <a:schemeClr val="bg1"/>
                </a:solidFill>
                <a:latin typeface="Arial" charset="0"/>
                <a:ea typeface="Arial" charset="0"/>
                <a:cs typeface="Arial" charset="0"/>
              </a:defRPr>
            </a:lvl4pPr>
            <a:lvl5pPr>
              <a:lnSpc>
                <a:spcPct val="100000"/>
              </a:lnSpc>
              <a:defRPr sz="2000" b="0" i="0">
                <a:solidFill>
                  <a:schemeClr val="bg1"/>
                </a:solidFill>
                <a:latin typeface="Arial" charset="0"/>
                <a:ea typeface="Arial" charset="0"/>
                <a:cs typeface="Arial" charset="0"/>
              </a:defRPr>
            </a:lvl5pPr>
          </a:lstStyle>
          <a:p>
            <a:pPr lvl="0"/>
            <a:r>
              <a:rPr lang="en-US" dirty="0"/>
              <a:t>Body copy, Arial 20pt minimum</a:t>
            </a:r>
          </a:p>
          <a:p>
            <a:pPr lvl="0"/>
            <a:r>
              <a:rPr lang="en-US" dirty="0"/>
              <a:t>Bullet points should always be round</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itle 2">
            <a:extLst>
              <a:ext uri="{FF2B5EF4-FFF2-40B4-BE49-F238E27FC236}">
                <a16:creationId xmlns:a16="http://schemas.microsoft.com/office/drawing/2014/main" id="{274D5A8F-2736-404E-BB71-510768BB23D2}"/>
              </a:ext>
            </a:extLst>
          </p:cNvPr>
          <p:cNvSpPr>
            <a:spLocks noGrp="1"/>
          </p:cNvSpPr>
          <p:nvPr>
            <p:ph type="title" hasCustomPrompt="1"/>
          </p:nvPr>
        </p:nvSpPr>
        <p:spPr>
          <a:xfrm>
            <a:off x="407513" y="220183"/>
            <a:ext cx="4440348" cy="864000"/>
          </a:xfrm>
        </p:spPr>
        <p:txBody>
          <a:bodyPr>
            <a:normAutofit/>
          </a:bodyPr>
          <a:lstStyle>
            <a:lvl1pPr>
              <a:defRPr sz="2000">
                <a:solidFill>
                  <a:schemeClr val="bg1"/>
                </a:solidFill>
              </a:defRPr>
            </a:lvl1pPr>
          </a:lstStyle>
          <a:p>
            <a:r>
              <a:rPr lang="en-GB" dirty="0"/>
              <a:t>Slide title, Arial Bold 20pt</a:t>
            </a:r>
          </a:p>
        </p:txBody>
      </p:sp>
    </p:spTree>
    <p:extLst>
      <p:ext uri="{BB962C8B-B14F-4D97-AF65-F5344CB8AC3E}">
        <p14:creationId xmlns:p14="http://schemas.microsoft.com/office/powerpoint/2010/main" val="282950014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Pink impact slide">
    <p:spTree>
      <p:nvGrpSpPr>
        <p:cNvPr id="1" name=""/>
        <p:cNvGrpSpPr/>
        <p:nvPr/>
      </p:nvGrpSpPr>
      <p:grpSpPr>
        <a:xfrm>
          <a:off x="0" y="0"/>
          <a:ext cx="0" cy="0"/>
          <a:chOff x="0" y="0"/>
          <a:chExt cx="0" cy="0"/>
        </a:xfrm>
      </p:grpSpPr>
      <p:sp>
        <p:nvSpPr>
          <p:cNvPr id="2" name="Rectangle 1"/>
          <p:cNvSpPr/>
          <p:nvPr userDrawn="1"/>
        </p:nvSpPr>
        <p:spPr>
          <a:xfrm>
            <a:off x="0" y="1"/>
            <a:ext cx="5231904" cy="6857999"/>
          </a:xfrm>
          <a:prstGeom prst="rect">
            <a:avLst/>
          </a:prstGeom>
          <a:solidFill>
            <a:srgbClr val="812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7" name="Content Placeholder 2"/>
          <p:cNvSpPr>
            <a:spLocks noGrp="1"/>
          </p:cNvSpPr>
          <p:nvPr>
            <p:ph sz="quarter" idx="18" hasCustomPrompt="1"/>
          </p:nvPr>
        </p:nvSpPr>
        <p:spPr>
          <a:xfrm>
            <a:off x="5231904" y="1"/>
            <a:ext cx="6960096" cy="6857999"/>
          </a:xfrm>
          <a:prstGeom prst="rect">
            <a:avLst/>
          </a:prstGeom>
        </p:spPr>
        <p:txBody>
          <a:bodyPr/>
          <a:lstStyle>
            <a:lvl1pPr>
              <a:defRPr b="0" i="0">
                <a:latin typeface="Arial" charset="0"/>
                <a:ea typeface="Arial" charset="0"/>
                <a:cs typeface="Arial" charset="0"/>
              </a:defRPr>
            </a:lvl1pPr>
            <a:lvl2pPr>
              <a:defRPr b="0" i="0">
                <a:latin typeface="Arial" charset="0"/>
                <a:ea typeface="Arial" charset="0"/>
                <a:cs typeface="Arial" charset="0"/>
              </a:defRPr>
            </a:lvl2pPr>
            <a:lvl3pPr>
              <a:defRPr b="0" i="0">
                <a:latin typeface="Arial" charset="0"/>
                <a:ea typeface="Arial" charset="0"/>
                <a:cs typeface="Arial" charset="0"/>
              </a:defRPr>
            </a:lvl3pPr>
            <a:lvl4pPr>
              <a:defRPr b="0" i="0">
                <a:latin typeface="Arial" charset="0"/>
                <a:ea typeface="Arial" charset="0"/>
                <a:cs typeface="Arial" charset="0"/>
              </a:defRPr>
            </a:lvl4pPr>
            <a:lvl5pPr>
              <a:defRPr b="0" i="0">
                <a:latin typeface="Arial" charset="0"/>
                <a:ea typeface="Arial" charset="0"/>
                <a:cs typeface="Arial" charset="0"/>
              </a:defRPr>
            </a:lvl5pPr>
          </a:lstStyle>
          <a:p>
            <a:pPr lvl="0"/>
            <a:r>
              <a:rPr lang="en-US" dirty="0"/>
              <a:t>Image/media area</a:t>
            </a:r>
          </a:p>
        </p:txBody>
      </p:sp>
      <p:sp>
        <p:nvSpPr>
          <p:cNvPr id="6" name="Text Placeholder 8">
            <a:extLst>
              <a:ext uri="{FF2B5EF4-FFF2-40B4-BE49-F238E27FC236}">
                <a16:creationId xmlns:a16="http://schemas.microsoft.com/office/drawing/2014/main" id="{A7664347-5115-5342-9F78-C60E2195F3F3}"/>
              </a:ext>
            </a:extLst>
          </p:cNvPr>
          <p:cNvSpPr>
            <a:spLocks noGrp="1"/>
          </p:cNvSpPr>
          <p:nvPr>
            <p:ph type="body" sz="quarter" idx="14" hasCustomPrompt="1"/>
          </p:nvPr>
        </p:nvSpPr>
        <p:spPr>
          <a:xfrm>
            <a:off x="407368" y="1268760"/>
            <a:ext cx="4440493" cy="5112566"/>
          </a:xfrm>
          <a:prstGeom prst="rect">
            <a:avLst/>
          </a:prstGeom>
        </p:spPr>
        <p:txBody>
          <a:bodyPr anchor="t" anchorCtr="0">
            <a:normAutofit/>
          </a:bodyPr>
          <a:lstStyle>
            <a:lvl1pPr marL="257175" indent="-257175">
              <a:lnSpc>
                <a:spcPct val="100000"/>
              </a:lnSpc>
              <a:buFont typeface="Arial" panose="020B0604020202020204" pitchFamily="34" charset="0"/>
              <a:buChar char="•"/>
              <a:defRPr sz="2000" b="0">
                <a:solidFill>
                  <a:schemeClr val="bg1"/>
                </a:solidFill>
                <a:latin typeface="Arial" charset="0"/>
                <a:ea typeface="Arial" charset="0"/>
                <a:cs typeface="Arial" charset="0"/>
              </a:defRPr>
            </a:lvl1pPr>
            <a:lvl2pPr>
              <a:lnSpc>
                <a:spcPct val="100000"/>
              </a:lnSpc>
              <a:defRPr sz="2000" b="0" i="0">
                <a:solidFill>
                  <a:schemeClr val="bg1"/>
                </a:solidFill>
                <a:latin typeface="Arial" charset="0"/>
                <a:ea typeface="Arial" charset="0"/>
                <a:cs typeface="Arial" charset="0"/>
              </a:defRPr>
            </a:lvl2pPr>
            <a:lvl3pPr>
              <a:lnSpc>
                <a:spcPct val="100000"/>
              </a:lnSpc>
              <a:defRPr sz="2000" b="0" i="0">
                <a:solidFill>
                  <a:schemeClr val="bg1"/>
                </a:solidFill>
                <a:latin typeface="Arial" charset="0"/>
                <a:ea typeface="Arial" charset="0"/>
                <a:cs typeface="Arial" charset="0"/>
              </a:defRPr>
            </a:lvl3pPr>
            <a:lvl4pPr>
              <a:lnSpc>
                <a:spcPct val="100000"/>
              </a:lnSpc>
              <a:defRPr sz="2000" b="0" i="0">
                <a:solidFill>
                  <a:schemeClr val="bg1"/>
                </a:solidFill>
                <a:latin typeface="Arial" charset="0"/>
                <a:ea typeface="Arial" charset="0"/>
                <a:cs typeface="Arial" charset="0"/>
              </a:defRPr>
            </a:lvl4pPr>
            <a:lvl5pPr>
              <a:lnSpc>
                <a:spcPct val="100000"/>
              </a:lnSpc>
              <a:defRPr sz="2000" b="0" i="0">
                <a:solidFill>
                  <a:schemeClr val="bg1"/>
                </a:solidFill>
                <a:latin typeface="Arial" charset="0"/>
                <a:ea typeface="Arial" charset="0"/>
                <a:cs typeface="Arial" charset="0"/>
              </a:defRPr>
            </a:lvl5pPr>
          </a:lstStyle>
          <a:p>
            <a:pPr lvl="0"/>
            <a:r>
              <a:rPr lang="en-US" dirty="0"/>
              <a:t>Body copy, Arial 20pt minimum</a:t>
            </a:r>
          </a:p>
          <a:p>
            <a:pPr lvl="0"/>
            <a:r>
              <a:rPr lang="en-US" dirty="0"/>
              <a:t>Bullet points should always be round</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itle 2">
            <a:extLst>
              <a:ext uri="{FF2B5EF4-FFF2-40B4-BE49-F238E27FC236}">
                <a16:creationId xmlns:a16="http://schemas.microsoft.com/office/drawing/2014/main" id="{C8AF29BF-F02F-8E4D-BC5D-7F72240DCCCF}"/>
              </a:ext>
            </a:extLst>
          </p:cNvPr>
          <p:cNvSpPr>
            <a:spLocks noGrp="1"/>
          </p:cNvSpPr>
          <p:nvPr>
            <p:ph type="title" hasCustomPrompt="1"/>
          </p:nvPr>
        </p:nvSpPr>
        <p:spPr>
          <a:xfrm>
            <a:off x="407513" y="220183"/>
            <a:ext cx="4440348" cy="864000"/>
          </a:xfrm>
        </p:spPr>
        <p:txBody>
          <a:bodyPr>
            <a:normAutofit/>
          </a:bodyPr>
          <a:lstStyle>
            <a:lvl1pPr>
              <a:defRPr sz="2000">
                <a:solidFill>
                  <a:schemeClr val="bg1"/>
                </a:solidFill>
              </a:defRPr>
            </a:lvl1pPr>
          </a:lstStyle>
          <a:p>
            <a:r>
              <a:rPr lang="en-GB" dirty="0"/>
              <a:t>Slide title, Arial Bold 20pt</a:t>
            </a:r>
          </a:p>
        </p:txBody>
      </p:sp>
    </p:spTree>
    <p:extLst>
      <p:ext uri="{BB962C8B-B14F-4D97-AF65-F5344CB8AC3E}">
        <p14:creationId xmlns:p14="http://schemas.microsoft.com/office/powerpoint/2010/main" val="335402956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Purple impact slide">
    <p:spTree>
      <p:nvGrpSpPr>
        <p:cNvPr id="1" name=""/>
        <p:cNvGrpSpPr/>
        <p:nvPr/>
      </p:nvGrpSpPr>
      <p:grpSpPr>
        <a:xfrm>
          <a:off x="0" y="0"/>
          <a:ext cx="0" cy="0"/>
          <a:chOff x="0" y="0"/>
          <a:chExt cx="0" cy="0"/>
        </a:xfrm>
      </p:grpSpPr>
      <p:sp>
        <p:nvSpPr>
          <p:cNvPr id="2" name="Rectangle 1"/>
          <p:cNvSpPr/>
          <p:nvPr userDrawn="1"/>
        </p:nvSpPr>
        <p:spPr>
          <a:xfrm>
            <a:off x="0" y="1"/>
            <a:ext cx="5231904" cy="6857999"/>
          </a:xfrm>
          <a:prstGeom prst="rect">
            <a:avLst/>
          </a:prstGeom>
          <a:solidFill>
            <a:srgbClr val="442B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Content Placeholder 2"/>
          <p:cNvSpPr>
            <a:spLocks noGrp="1"/>
          </p:cNvSpPr>
          <p:nvPr>
            <p:ph sz="quarter" idx="18" hasCustomPrompt="1"/>
          </p:nvPr>
        </p:nvSpPr>
        <p:spPr>
          <a:xfrm>
            <a:off x="5231904" y="1"/>
            <a:ext cx="6960096" cy="6857999"/>
          </a:xfrm>
          <a:prstGeom prst="rect">
            <a:avLst/>
          </a:prstGeom>
        </p:spPr>
        <p:txBody>
          <a:bodyPr/>
          <a:lstStyle>
            <a:lvl1pPr>
              <a:defRPr b="0" i="0">
                <a:latin typeface="Arial" charset="0"/>
                <a:ea typeface="Arial" charset="0"/>
                <a:cs typeface="Arial" charset="0"/>
              </a:defRPr>
            </a:lvl1pPr>
            <a:lvl2pPr>
              <a:defRPr b="0" i="0">
                <a:latin typeface="Arial" charset="0"/>
                <a:ea typeface="Arial" charset="0"/>
                <a:cs typeface="Arial" charset="0"/>
              </a:defRPr>
            </a:lvl2pPr>
            <a:lvl3pPr>
              <a:defRPr b="0" i="0">
                <a:latin typeface="Arial" charset="0"/>
                <a:ea typeface="Arial" charset="0"/>
                <a:cs typeface="Arial" charset="0"/>
              </a:defRPr>
            </a:lvl3pPr>
            <a:lvl4pPr>
              <a:defRPr b="0" i="0">
                <a:latin typeface="Arial" charset="0"/>
                <a:ea typeface="Arial" charset="0"/>
                <a:cs typeface="Arial" charset="0"/>
              </a:defRPr>
            </a:lvl4pPr>
            <a:lvl5pPr>
              <a:defRPr b="0" i="0">
                <a:latin typeface="Arial" charset="0"/>
                <a:ea typeface="Arial" charset="0"/>
                <a:cs typeface="Arial" charset="0"/>
              </a:defRPr>
            </a:lvl5pPr>
          </a:lstStyle>
          <a:p>
            <a:pPr lvl="0"/>
            <a:r>
              <a:rPr lang="en-US" dirty="0"/>
              <a:t>Image/media area</a:t>
            </a:r>
          </a:p>
        </p:txBody>
      </p:sp>
      <p:sp>
        <p:nvSpPr>
          <p:cNvPr id="6" name="Text Placeholder 8">
            <a:extLst>
              <a:ext uri="{FF2B5EF4-FFF2-40B4-BE49-F238E27FC236}">
                <a16:creationId xmlns:a16="http://schemas.microsoft.com/office/drawing/2014/main" id="{50AFAE58-DB3E-714E-B69B-EF5E5859095E}"/>
              </a:ext>
            </a:extLst>
          </p:cNvPr>
          <p:cNvSpPr>
            <a:spLocks noGrp="1"/>
          </p:cNvSpPr>
          <p:nvPr>
            <p:ph type="body" sz="quarter" idx="14" hasCustomPrompt="1"/>
          </p:nvPr>
        </p:nvSpPr>
        <p:spPr>
          <a:xfrm>
            <a:off x="407368" y="1268760"/>
            <a:ext cx="4440493" cy="5112566"/>
          </a:xfrm>
          <a:prstGeom prst="rect">
            <a:avLst/>
          </a:prstGeom>
        </p:spPr>
        <p:txBody>
          <a:bodyPr anchor="t" anchorCtr="0">
            <a:normAutofit/>
          </a:bodyPr>
          <a:lstStyle>
            <a:lvl1pPr marL="257175" indent="-257175">
              <a:lnSpc>
                <a:spcPct val="100000"/>
              </a:lnSpc>
              <a:buFont typeface="Arial" panose="020B0604020202020204" pitchFamily="34" charset="0"/>
              <a:buChar char="•"/>
              <a:defRPr sz="2000" b="0">
                <a:solidFill>
                  <a:schemeClr val="bg1"/>
                </a:solidFill>
                <a:latin typeface="Arial" charset="0"/>
                <a:ea typeface="Arial" charset="0"/>
                <a:cs typeface="Arial" charset="0"/>
              </a:defRPr>
            </a:lvl1pPr>
            <a:lvl2pPr>
              <a:lnSpc>
                <a:spcPct val="100000"/>
              </a:lnSpc>
              <a:defRPr sz="2000" b="0" i="0">
                <a:solidFill>
                  <a:schemeClr val="bg1"/>
                </a:solidFill>
                <a:latin typeface="Arial" charset="0"/>
                <a:ea typeface="Arial" charset="0"/>
                <a:cs typeface="Arial" charset="0"/>
              </a:defRPr>
            </a:lvl2pPr>
            <a:lvl3pPr>
              <a:lnSpc>
                <a:spcPct val="100000"/>
              </a:lnSpc>
              <a:defRPr sz="2000" b="0" i="0">
                <a:solidFill>
                  <a:schemeClr val="bg1"/>
                </a:solidFill>
                <a:latin typeface="Arial" charset="0"/>
                <a:ea typeface="Arial" charset="0"/>
                <a:cs typeface="Arial" charset="0"/>
              </a:defRPr>
            </a:lvl3pPr>
            <a:lvl4pPr>
              <a:lnSpc>
                <a:spcPct val="100000"/>
              </a:lnSpc>
              <a:defRPr sz="2000" b="0" i="0">
                <a:solidFill>
                  <a:schemeClr val="bg1"/>
                </a:solidFill>
                <a:latin typeface="Arial" charset="0"/>
                <a:ea typeface="Arial" charset="0"/>
                <a:cs typeface="Arial" charset="0"/>
              </a:defRPr>
            </a:lvl4pPr>
            <a:lvl5pPr>
              <a:lnSpc>
                <a:spcPct val="100000"/>
              </a:lnSpc>
              <a:defRPr sz="2000" b="0" i="0">
                <a:solidFill>
                  <a:schemeClr val="bg1"/>
                </a:solidFill>
                <a:latin typeface="Arial" charset="0"/>
                <a:ea typeface="Arial" charset="0"/>
                <a:cs typeface="Arial" charset="0"/>
              </a:defRPr>
            </a:lvl5pPr>
          </a:lstStyle>
          <a:p>
            <a:pPr lvl="0"/>
            <a:r>
              <a:rPr lang="en-US" dirty="0"/>
              <a:t>Body copy, Arial 20pt minimum</a:t>
            </a:r>
          </a:p>
          <a:p>
            <a:pPr lvl="0"/>
            <a:r>
              <a:rPr lang="en-US" dirty="0"/>
              <a:t>Bullet points should always be round</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itle 2">
            <a:extLst>
              <a:ext uri="{FF2B5EF4-FFF2-40B4-BE49-F238E27FC236}">
                <a16:creationId xmlns:a16="http://schemas.microsoft.com/office/drawing/2014/main" id="{51371D84-0D7B-9B42-A9F8-7B1AFC6AFF2E}"/>
              </a:ext>
            </a:extLst>
          </p:cNvPr>
          <p:cNvSpPr>
            <a:spLocks noGrp="1"/>
          </p:cNvSpPr>
          <p:nvPr>
            <p:ph type="title" hasCustomPrompt="1"/>
          </p:nvPr>
        </p:nvSpPr>
        <p:spPr>
          <a:xfrm>
            <a:off x="407513" y="220183"/>
            <a:ext cx="4440348" cy="864000"/>
          </a:xfrm>
        </p:spPr>
        <p:txBody>
          <a:bodyPr>
            <a:normAutofit/>
          </a:bodyPr>
          <a:lstStyle>
            <a:lvl1pPr>
              <a:defRPr sz="2000">
                <a:solidFill>
                  <a:schemeClr val="bg1"/>
                </a:solidFill>
              </a:defRPr>
            </a:lvl1pPr>
          </a:lstStyle>
          <a:p>
            <a:r>
              <a:rPr lang="en-GB" dirty="0"/>
              <a:t>Slide title, Arial Bold 20pt</a:t>
            </a:r>
          </a:p>
        </p:txBody>
      </p:sp>
    </p:spTree>
    <p:extLst>
      <p:ext uri="{BB962C8B-B14F-4D97-AF65-F5344CB8AC3E}">
        <p14:creationId xmlns:p14="http://schemas.microsoft.com/office/powerpoint/2010/main" val="203766851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Red impact slide">
    <p:spTree>
      <p:nvGrpSpPr>
        <p:cNvPr id="1" name=""/>
        <p:cNvGrpSpPr/>
        <p:nvPr/>
      </p:nvGrpSpPr>
      <p:grpSpPr>
        <a:xfrm>
          <a:off x="0" y="0"/>
          <a:ext cx="0" cy="0"/>
          <a:chOff x="0" y="0"/>
          <a:chExt cx="0" cy="0"/>
        </a:xfrm>
      </p:grpSpPr>
      <p:sp>
        <p:nvSpPr>
          <p:cNvPr id="2" name="Rectangle 1"/>
          <p:cNvSpPr/>
          <p:nvPr userDrawn="1"/>
        </p:nvSpPr>
        <p:spPr>
          <a:xfrm>
            <a:off x="0" y="1"/>
            <a:ext cx="5231904" cy="6857999"/>
          </a:xfrm>
          <a:prstGeom prst="rect">
            <a:avLst/>
          </a:prstGeom>
          <a:solidFill>
            <a:srgbClr val="820E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Content Placeholder 2"/>
          <p:cNvSpPr>
            <a:spLocks noGrp="1"/>
          </p:cNvSpPr>
          <p:nvPr>
            <p:ph sz="quarter" idx="18" hasCustomPrompt="1"/>
          </p:nvPr>
        </p:nvSpPr>
        <p:spPr>
          <a:xfrm>
            <a:off x="5231904" y="1"/>
            <a:ext cx="6960096" cy="6857999"/>
          </a:xfrm>
          <a:prstGeom prst="rect">
            <a:avLst/>
          </a:prstGeom>
        </p:spPr>
        <p:txBody>
          <a:bodyPr/>
          <a:lstStyle>
            <a:lvl1pPr>
              <a:defRPr b="0" i="0">
                <a:latin typeface="Arial" charset="0"/>
                <a:ea typeface="Arial" charset="0"/>
                <a:cs typeface="Arial" charset="0"/>
              </a:defRPr>
            </a:lvl1pPr>
            <a:lvl2pPr>
              <a:defRPr b="0" i="0">
                <a:latin typeface="Arial" charset="0"/>
                <a:ea typeface="Arial" charset="0"/>
                <a:cs typeface="Arial" charset="0"/>
              </a:defRPr>
            </a:lvl2pPr>
            <a:lvl3pPr>
              <a:defRPr b="0" i="0">
                <a:latin typeface="Arial" charset="0"/>
                <a:ea typeface="Arial" charset="0"/>
                <a:cs typeface="Arial" charset="0"/>
              </a:defRPr>
            </a:lvl3pPr>
            <a:lvl4pPr>
              <a:defRPr b="0" i="0">
                <a:latin typeface="Arial" charset="0"/>
                <a:ea typeface="Arial" charset="0"/>
                <a:cs typeface="Arial" charset="0"/>
              </a:defRPr>
            </a:lvl4pPr>
            <a:lvl5pPr>
              <a:defRPr b="0" i="0">
                <a:latin typeface="Arial" charset="0"/>
                <a:ea typeface="Arial" charset="0"/>
                <a:cs typeface="Arial" charset="0"/>
              </a:defRPr>
            </a:lvl5pPr>
          </a:lstStyle>
          <a:p>
            <a:pPr lvl="0"/>
            <a:r>
              <a:rPr lang="en-US" dirty="0"/>
              <a:t>Image/media area</a:t>
            </a:r>
          </a:p>
        </p:txBody>
      </p:sp>
      <p:sp>
        <p:nvSpPr>
          <p:cNvPr id="6" name="Text Placeholder 8">
            <a:extLst>
              <a:ext uri="{FF2B5EF4-FFF2-40B4-BE49-F238E27FC236}">
                <a16:creationId xmlns:a16="http://schemas.microsoft.com/office/drawing/2014/main" id="{0B243509-644F-0841-B172-73C9CD99CD47}"/>
              </a:ext>
            </a:extLst>
          </p:cNvPr>
          <p:cNvSpPr>
            <a:spLocks noGrp="1"/>
          </p:cNvSpPr>
          <p:nvPr>
            <p:ph type="body" sz="quarter" idx="14" hasCustomPrompt="1"/>
          </p:nvPr>
        </p:nvSpPr>
        <p:spPr>
          <a:xfrm>
            <a:off x="407368" y="1268760"/>
            <a:ext cx="4440493" cy="5112566"/>
          </a:xfrm>
          <a:prstGeom prst="rect">
            <a:avLst/>
          </a:prstGeom>
        </p:spPr>
        <p:txBody>
          <a:bodyPr anchor="t" anchorCtr="0">
            <a:normAutofit/>
          </a:bodyPr>
          <a:lstStyle>
            <a:lvl1pPr marL="257175" indent="-257175">
              <a:lnSpc>
                <a:spcPct val="100000"/>
              </a:lnSpc>
              <a:buFont typeface="Arial" panose="020B0604020202020204" pitchFamily="34" charset="0"/>
              <a:buChar char="•"/>
              <a:defRPr sz="2000" b="0">
                <a:solidFill>
                  <a:schemeClr val="bg1"/>
                </a:solidFill>
                <a:latin typeface="Arial" charset="0"/>
                <a:ea typeface="Arial" charset="0"/>
                <a:cs typeface="Arial" charset="0"/>
              </a:defRPr>
            </a:lvl1pPr>
            <a:lvl2pPr>
              <a:lnSpc>
                <a:spcPct val="100000"/>
              </a:lnSpc>
              <a:defRPr sz="2000" b="0" i="0">
                <a:solidFill>
                  <a:schemeClr val="bg1"/>
                </a:solidFill>
                <a:latin typeface="Arial" charset="0"/>
                <a:ea typeface="Arial" charset="0"/>
                <a:cs typeface="Arial" charset="0"/>
              </a:defRPr>
            </a:lvl2pPr>
            <a:lvl3pPr>
              <a:lnSpc>
                <a:spcPct val="100000"/>
              </a:lnSpc>
              <a:defRPr sz="2000" b="0" i="0">
                <a:solidFill>
                  <a:schemeClr val="bg1"/>
                </a:solidFill>
                <a:latin typeface="Arial" charset="0"/>
                <a:ea typeface="Arial" charset="0"/>
                <a:cs typeface="Arial" charset="0"/>
              </a:defRPr>
            </a:lvl3pPr>
            <a:lvl4pPr>
              <a:lnSpc>
                <a:spcPct val="100000"/>
              </a:lnSpc>
              <a:defRPr sz="2000" b="0" i="0">
                <a:solidFill>
                  <a:schemeClr val="bg1"/>
                </a:solidFill>
                <a:latin typeface="Arial" charset="0"/>
                <a:ea typeface="Arial" charset="0"/>
                <a:cs typeface="Arial" charset="0"/>
              </a:defRPr>
            </a:lvl4pPr>
            <a:lvl5pPr>
              <a:lnSpc>
                <a:spcPct val="100000"/>
              </a:lnSpc>
              <a:defRPr sz="2000" b="0" i="0">
                <a:solidFill>
                  <a:schemeClr val="bg1"/>
                </a:solidFill>
                <a:latin typeface="Arial" charset="0"/>
                <a:ea typeface="Arial" charset="0"/>
                <a:cs typeface="Arial" charset="0"/>
              </a:defRPr>
            </a:lvl5pPr>
          </a:lstStyle>
          <a:p>
            <a:pPr lvl="0"/>
            <a:r>
              <a:rPr lang="en-US" dirty="0"/>
              <a:t>Body copy, Arial 20pt minimum</a:t>
            </a:r>
          </a:p>
          <a:p>
            <a:pPr lvl="0"/>
            <a:r>
              <a:rPr lang="en-US" dirty="0"/>
              <a:t>Bullet points should always be round</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itle 2">
            <a:extLst>
              <a:ext uri="{FF2B5EF4-FFF2-40B4-BE49-F238E27FC236}">
                <a16:creationId xmlns:a16="http://schemas.microsoft.com/office/drawing/2014/main" id="{73BD9BFF-6DA2-8348-A61E-2244D1B038A6}"/>
              </a:ext>
            </a:extLst>
          </p:cNvPr>
          <p:cNvSpPr>
            <a:spLocks noGrp="1"/>
          </p:cNvSpPr>
          <p:nvPr>
            <p:ph type="title" hasCustomPrompt="1"/>
          </p:nvPr>
        </p:nvSpPr>
        <p:spPr>
          <a:xfrm>
            <a:off x="407513" y="220183"/>
            <a:ext cx="4440348" cy="864000"/>
          </a:xfrm>
        </p:spPr>
        <p:txBody>
          <a:bodyPr>
            <a:normAutofit/>
          </a:bodyPr>
          <a:lstStyle>
            <a:lvl1pPr>
              <a:defRPr sz="2000">
                <a:solidFill>
                  <a:schemeClr val="bg1"/>
                </a:solidFill>
              </a:defRPr>
            </a:lvl1pPr>
          </a:lstStyle>
          <a:p>
            <a:r>
              <a:rPr lang="en-GB" dirty="0"/>
              <a:t>Slide title, Arial Bold 20pt</a:t>
            </a:r>
          </a:p>
        </p:txBody>
      </p:sp>
    </p:spTree>
    <p:extLst>
      <p:ext uri="{BB962C8B-B14F-4D97-AF65-F5344CB8AC3E}">
        <p14:creationId xmlns:p14="http://schemas.microsoft.com/office/powerpoint/2010/main" val="409852193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Yellow impact slide">
    <p:spTree>
      <p:nvGrpSpPr>
        <p:cNvPr id="1" name=""/>
        <p:cNvGrpSpPr/>
        <p:nvPr/>
      </p:nvGrpSpPr>
      <p:grpSpPr>
        <a:xfrm>
          <a:off x="0" y="0"/>
          <a:ext cx="0" cy="0"/>
          <a:chOff x="0" y="0"/>
          <a:chExt cx="0" cy="0"/>
        </a:xfrm>
      </p:grpSpPr>
      <p:sp>
        <p:nvSpPr>
          <p:cNvPr id="2" name="Rectangle 1"/>
          <p:cNvSpPr/>
          <p:nvPr userDrawn="1"/>
        </p:nvSpPr>
        <p:spPr>
          <a:xfrm>
            <a:off x="0" y="1"/>
            <a:ext cx="5231904" cy="6857999"/>
          </a:xfrm>
          <a:prstGeom prst="rect">
            <a:avLst/>
          </a:prstGeom>
          <a:solidFill>
            <a:srgbClr val="DD7A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Content Placeholder 2"/>
          <p:cNvSpPr>
            <a:spLocks noGrp="1"/>
          </p:cNvSpPr>
          <p:nvPr>
            <p:ph sz="quarter" idx="18" hasCustomPrompt="1"/>
          </p:nvPr>
        </p:nvSpPr>
        <p:spPr>
          <a:xfrm>
            <a:off x="5231904" y="1"/>
            <a:ext cx="6960096" cy="6857999"/>
          </a:xfrm>
          <a:prstGeom prst="rect">
            <a:avLst/>
          </a:prstGeom>
        </p:spPr>
        <p:txBody>
          <a:bodyPr/>
          <a:lstStyle>
            <a:lvl1pPr>
              <a:defRPr b="0" i="0">
                <a:latin typeface="Arial" charset="0"/>
                <a:ea typeface="Arial" charset="0"/>
                <a:cs typeface="Arial" charset="0"/>
              </a:defRPr>
            </a:lvl1pPr>
            <a:lvl2pPr>
              <a:defRPr b="0" i="0">
                <a:latin typeface="Arial" charset="0"/>
                <a:ea typeface="Arial" charset="0"/>
                <a:cs typeface="Arial" charset="0"/>
              </a:defRPr>
            </a:lvl2pPr>
            <a:lvl3pPr>
              <a:defRPr b="0" i="0">
                <a:latin typeface="Arial" charset="0"/>
                <a:ea typeface="Arial" charset="0"/>
                <a:cs typeface="Arial" charset="0"/>
              </a:defRPr>
            </a:lvl3pPr>
            <a:lvl4pPr>
              <a:defRPr b="0" i="0">
                <a:latin typeface="Arial" charset="0"/>
                <a:ea typeface="Arial" charset="0"/>
                <a:cs typeface="Arial" charset="0"/>
              </a:defRPr>
            </a:lvl4pPr>
            <a:lvl5pPr>
              <a:defRPr b="0" i="0">
                <a:latin typeface="Arial" charset="0"/>
                <a:ea typeface="Arial" charset="0"/>
                <a:cs typeface="Arial" charset="0"/>
              </a:defRPr>
            </a:lvl5pPr>
          </a:lstStyle>
          <a:p>
            <a:pPr lvl="0"/>
            <a:r>
              <a:rPr lang="en-US" dirty="0"/>
              <a:t>Image/media area</a:t>
            </a:r>
          </a:p>
        </p:txBody>
      </p:sp>
      <p:sp>
        <p:nvSpPr>
          <p:cNvPr id="6" name="Text Placeholder 8">
            <a:extLst>
              <a:ext uri="{FF2B5EF4-FFF2-40B4-BE49-F238E27FC236}">
                <a16:creationId xmlns:a16="http://schemas.microsoft.com/office/drawing/2014/main" id="{1B897FEE-C789-DC46-BD0C-DBEC9793AE70}"/>
              </a:ext>
            </a:extLst>
          </p:cNvPr>
          <p:cNvSpPr>
            <a:spLocks noGrp="1"/>
          </p:cNvSpPr>
          <p:nvPr>
            <p:ph type="body" sz="quarter" idx="14" hasCustomPrompt="1"/>
          </p:nvPr>
        </p:nvSpPr>
        <p:spPr>
          <a:xfrm>
            <a:off x="407368" y="1268760"/>
            <a:ext cx="4440493" cy="5112566"/>
          </a:xfrm>
          <a:prstGeom prst="rect">
            <a:avLst/>
          </a:prstGeom>
        </p:spPr>
        <p:txBody>
          <a:bodyPr anchor="t" anchorCtr="0">
            <a:normAutofit/>
          </a:bodyPr>
          <a:lstStyle>
            <a:lvl1pPr marL="257175" indent="-257175">
              <a:lnSpc>
                <a:spcPct val="100000"/>
              </a:lnSpc>
              <a:buFont typeface="Arial" panose="020B0604020202020204" pitchFamily="34" charset="0"/>
              <a:buChar char="•"/>
              <a:defRPr sz="2000" b="0">
                <a:solidFill>
                  <a:srgbClr val="091932"/>
                </a:solidFill>
                <a:latin typeface="Arial" charset="0"/>
                <a:ea typeface="Arial" charset="0"/>
                <a:cs typeface="Arial" charset="0"/>
              </a:defRPr>
            </a:lvl1pPr>
            <a:lvl2pPr>
              <a:lnSpc>
                <a:spcPct val="100000"/>
              </a:lnSpc>
              <a:defRPr sz="2000" b="0" i="0">
                <a:solidFill>
                  <a:srgbClr val="091932"/>
                </a:solidFill>
                <a:latin typeface="Arial" charset="0"/>
                <a:ea typeface="Arial" charset="0"/>
                <a:cs typeface="Arial" charset="0"/>
              </a:defRPr>
            </a:lvl2pPr>
            <a:lvl3pPr>
              <a:lnSpc>
                <a:spcPct val="100000"/>
              </a:lnSpc>
              <a:defRPr sz="2000" b="0" i="0">
                <a:solidFill>
                  <a:srgbClr val="091932"/>
                </a:solidFill>
                <a:latin typeface="Arial" charset="0"/>
                <a:ea typeface="Arial" charset="0"/>
                <a:cs typeface="Arial" charset="0"/>
              </a:defRPr>
            </a:lvl3pPr>
            <a:lvl4pPr>
              <a:lnSpc>
                <a:spcPct val="100000"/>
              </a:lnSpc>
              <a:defRPr sz="2000" b="0" i="0">
                <a:solidFill>
                  <a:srgbClr val="091932"/>
                </a:solidFill>
                <a:latin typeface="Arial" charset="0"/>
                <a:ea typeface="Arial" charset="0"/>
                <a:cs typeface="Arial" charset="0"/>
              </a:defRPr>
            </a:lvl4pPr>
            <a:lvl5pPr>
              <a:lnSpc>
                <a:spcPct val="100000"/>
              </a:lnSpc>
              <a:defRPr sz="2000" b="0" i="0">
                <a:solidFill>
                  <a:srgbClr val="091932"/>
                </a:solidFill>
                <a:latin typeface="Arial" charset="0"/>
                <a:ea typeface="Arial" charset="0"/>
                <a:cs typeface="Arial" charset="0"/>
              </a:defRPr>
            </a:lvl5pPr>
          </a:lstStyle>
          <a:p>
            <a:pPr lvl="0"/>
            <a:r>
              <a:rPr lang="en-US" dirty="0"/>
              <a:t>Body copy, Arial 20pt minimum</a:t>
            </a:r>
          </a:p>
          <a:p>
            <a:pPr lvl="0"/>
            <a:r>
              <a:rPr lang="en-US" dirty="0"/>
              <a:t>Bullet points should always be round</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itle 2">
            <a:extLst>
              <a:ext uri="{FF2B5EF4-FFF2-40B4-BE49-F238E27FC236}">
                <a16:creationId xmlns:a16="http://schemas.microsoft.com/office/drawing/2014/main" id="{6A7C9249-E74F-544F-9971-F6B923E8B734}"/>
              </a:ext>
            </a:extLst>
          </p:cNvPr>
          <p:cNvSpPr>
            <a:spLocks noGrp="1"/>
          </p:cNvSpPr>
          <p:nvPr>
            <p:ph type="title" hasCustomPrompt="1"/>
          </p:nvPr>
        </p:nvSpPr>
        <p:spPr>
          <a:xfrm>
            <a:off x="407513" y="220183"/>
            <a:ext cx="4440348" cy="864000"/>
          </a:xfrm>
        </p:spPr>
        <p:txBody>
          <a:bodyPr>
            <a:normAutofit/>
          </a:bodyPr>
          <a:lstStyle>
            <a:lvl1pPr>
              <a:defRPr sz="2000">
                <a:solidFill>
                  <a:srgbClr val="091932"/>
                </a:solidFill>
              </a:defRPr>
            </a:lvl1pPr>
          </a:lstStyle>
          <a:p>
            <a:r>
              <a:rPr lang="en-GB" dirty="0"/>
              <a:t>Slide title, Arial Bold 20pt</a:t>
            </a:r>
          </a:p>
        </p:txBody>
      </p:sp>
    </p:spTree>
    <p:extLst>
      <p:ext uri="{BB962C8B-B14F-4D97-AF65-F5344CB8AC3E}">
        <p14:creationId xmlns:p14="http://schemas.microsoft.com/office/powerpoint/2010/main" val="246453643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sp>
        <p:nvSpPr>
          <p:cNvPr id="12" name="TextBox 11"/>
          <p:cNvSpPr txBox="1"/>
          <p:nvPr userDrawn="1"/>
        </p:nvSpPr>
        <p:spPr>
          <a:xfrm>
            <a:off x="4871864" y="2924944"/>
            <a:ext cx="633670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solidFill>
                  <a:srgbClr val="633E88"/>
                </a:solidFill>
                <a:latin typeface="Arial" charset="0"/>
                <a:ea typeface="Arial" charset="0"/>
                <a:cs typeface="Arial" charset="0"/>
              </a:rPr>
              <a:t>T: +44 (0)1234 750111</a:t>
            </a:r>
            <a:endParaRPr lang="en-US" sz="2800" b="1" dirty="0">
              <a:solidFill>
                <a:srgbClr val="633E88"/>
              </a:solidFill>
              <a:latin typeface="Arial" charset="0"/>
              <a:ea typeface="Arial" charset="0"/>
              <a:cs typeface="Arial" charset="0"/>
            </a:endParaRPr>
          </a:p>
        </p:txBody>
      </p:sp>
      <p:grpSp>
        <p:nvGrpSpPr>
          <p:cNvPr id="9" name="Group 8">
            <a:extLst>
              <a:ext uri="{FF2B5EF4-FFF2-40B4-BE49-F238E27FC236}">
                <a16:creationId xmlns:a16="http://schemas.microsoft.com/office/drawing/2014/main" id="{25CDC779-18E2-D042-9784-0A3C1B766EDD}"/>
              </a:ext>
            </a:extLst>
          </p:cNvPr>
          <p:cNvGrpSpPr/>
          <p:nvPr userDrawn="1"/>
        </p:nvGrpSpPr>
        <p:grpSpPr>
          <a:xfrm>
            <a:off x="4727848" y="4221088"/>
            <a:ext cx="3309496" cy="1836446"/>
            <a:chOff x="4727848" y="4487818"/>
            <a:chExt cx="3309496" cy="1836446"/>
          </a:xfrm>
        </p:grpSpPr>
        <p:pic>
          <p:nvPicPr>
            <p:cNvPr id="11" name="Picture 10">
              <a:extLst>
                <a:ext uri="{FF2B5EF4-FFF2-40B4-BE49-F238E27FC236}">
                  <a16:creationId xmlns:a16="http://schemas.microsoft.com/office/drawing/2014/main" id="{8B363BCB-7192-754D-B548-5268FAC338C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727848" y="4487818"/>
              <a:ext cx="3309496" cy="1836446"/>
            </a:xfrm>
            <a:prstGeom prst="rect">
              <a:avLst/>
            </a:prstGeom>
          </p:spPr>
        </p:pic>
        <p:sp>
          <p:nvSpPr>
            <p:cNvPr id="13" name="Rectangle 12">
              <a:extLst>
                <a:ext uri="{FF2B5EF4-FFF2-40B4-BE49-F238E27FC236}">
                  <a16:creationId xmlns:a16="http://schemas.microsoft.com/office/drawing/2014/main" id="{B2624121-48CC-B144-968F-952A6BB69AE8}"/>
                </a:ext>
              </a:extLst>
            </p:cNvPr>
            <p:cNvSpPr/>
            <p:nvPr userDrawn="1"/>
          </p:nvSpPr>
          <p:spPr>
            <a:xfrm>
              <a:off x="4871864" y="5229200"/>
              <a:ext cx="504056" cy="360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Picture 13" descr="Icon&#10;&#10;Description automatically generated">
              <a:extLst>
                <a:ext uri="{FF2B5EF4-FFF2-40B4-BE49-F238E27FC236}">
                  <a16:creationId xmlns:a16="http://schemas.microsoft.com/office/drawing/2014/main" id="{DB75F4FA-FF01-9F49-8665-67211925D9A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943872" y="5218549"/>
              <a:ext cx="360040" cy="360040"/>
            </a:xfrm>
            <a:prstGeom prst="rect">
              <a:avLst/>
            </a:prstGeom>
          </p:spPr>
        </p:pic>
      </p:grpSp>
      <p:sp>
        <p:nvSpPr>
          <p:cNvPr id="2" name="Title 1">
            <a:extLst>
              <a:ext uri="{FF2B5EF4-FFF2-40B4-BE49-F238E27FC236}">
                <a16:creationId xmlns:a16="http://schemas.microsoft.com/office/drawing/2014/main" id="{87AFF30E-E2D0-3F45-873B-62173F062FBF}"/>
              </a:ext>
            </a:extLst>
          </p:cNvPr>
          <p:cNvSpPr>
            <a:spLocks noGrp="1"/>
          </p:cNvSpPr>
          <p:nvPr>
            <p:ph type="title" hasCustomPrompt="1"/>
          </p:nvPr>
        </p:nvSpPr>
        <p:spPr>
          <a:xfrm>
            <a:off x="4871864" y="1988840"/>
            <a:ext cx="7056523" cy="864000"/>
          </a:xfrm>
        </p:spPr>
        <p:txBody>
          <a:bodyPr/>
          <a:lstStyle/>
          <a:p>
            <a:r>
              <a:rPr lang="en-GB" sz="2800" b="1" dirty="0" err="1">
                <a:solidFill>
                  <a:srgbClr val="0C406D"/>
                </a:solidFill>
                <a:latin typeface="Arial" charset="0"/>
                <a:ea typeface="Arial" charset="0"/>
                <a:cs typeface="Arial" charset="0"/>
              </a:rPr>
              <a:t>www.cranfield.ac.uk</a:t>
            </a:r>
            <a:r>
              <a:rPr lang="en-GB" sz="2800" b="1" dirty="0">
                <a:solidFill>
                  <a:srgbClr val="0C406D"/>
                </a:solidFill>
                <a:latin typeface="Arial" charset="0"/>
                <a:ea typeface="Arial" charset="0"/>
                <a:cs typeface="Arial" charset="0"/>
              </a:rPr>
              <a:t>/your-specific-</a:t>
            </a:r>
            <a:r>
              <a:rPr lang="en-GB" sz="2800" b="1" dirty="0" err="1">
                <a:solidFill>
                  <a:srgbClr val="0C406D"/>
                </a:solidFill>
                <a:latin typeface="Arial" charset="0"/>
                <a:ea typeface="Arial" charset="0"/>
                <a:cs typeface="Arial" charset="0"/>
              </a:rPr>
              <a:t>url</a:t>
            </a:r>
            <a:endParaRPr lang="en-GB" dirty="0"/>
          </a:p>
        </p:txBody>
      </p:sp>
      <p:pic>
        <p:nvPicPr>
          <p:cNvPr id="10" name="Picture 9">
            <a:extLst>
              <a:ext uri="{FF2B5EF4-FFF2-40B4-BE49-F238E27FC236}">
                <a16:creationId xmlns:a16="http://schemas.microsoft.com/office/drawing/2014/main" id="{0031C9CC-B894-DE46-BC6F-F5226C67341D}"/>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936000" y="1028112"/>
            <a:ext cx="3409000" cy="3409000"/>
          </a:xfrm>
          <a:prstGeom prst="rect">
            <a:avLst/>
          </a:prstGeom>
        </p:spPr>
      </p:pic>
    </p:spTree>
    <p:extLst>
      <p:ext uri="{BB962C8B-B14F-4D97-AF65-F5344CB8AC3E}">
        <p14:creationId xmlns:p14="http://schemas.microsoft.com/office/powerpoint/2010/main" val="277559520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Slide Number Placeholder 6"/>
          <p:cNvSpPr>
            <a:spLocks noGrp="1"/>
          </p:cNvSpPr>
          <p:nvPr>
            <p:ph type="sldNum" sz="quarter" idx="10"/>
          </p:nvPr>
        </p:nvSpPr>
        <p:spPr/>
        <p:txBody>
          <a:bodyPr/>
          <a:lstStyle>
            <a:lvl1pPr>
              <a:defRPr/>
            </a:lvl1pPr>
          </a:lstStyle>
          <a:p>
            <a:pPr>
              <a:defRPr/>
            </a:pPr>
            <a:fld id="{E30DF49B-2409-48F8-96FA-C4C2F7B8720C}" type="slidenum">
              <a:rPr lang="en-GB"/>
              <a:pPr>
                <a:defRPr/>
              </a:pPr>
              <a:t>‹#›</a:t>
            </a:fld>
            <a:endParaRPr lang="en-GB" dirty="0"/>
          </a:p>
        </p:txBody>
      </p:sp>
      <p:sp>
        <p:nvSpPr>
          <p:cNvPr id="5" name="Date Placeholder 7"/>
          <p:cNvSpPr>
            <a:spLocks noGrp="1"/>
          </p:cNvSpPr>
          <p:nvPr>
            <p:ph type="dt" sz="half" idx="11"/>
          </p:nvPr>
        </p:nvSpPr>
        <p:spPr/>
        <p:txBody>
          <a:bodyPr/>
          <a:lstStyle>
            <a:lvl1pPr>
              <a:defRPr/>
            </a:lvl1pPr>
          </a:lstStyle>
          <a:p>
            <a:pPr>
              <a:defRPr/>
            </a:pPr>
            <a:endParaRPr lang="en-GB"/>
          </a:p>
        </p:txBody>
      </p:sp>
      <p:sp>
        <p:nvSpPr>
          <p:cNvPr id="6" name="Footer Placeholder 8"/>
          <p:cNvSpPr>
            <a:spLocks noGrp="1"/>
          </p:cNvSpPr>
          <p:nvPr>
            <p:ph type="ftr" sz="quarter" idx="12"/>
          </p:nvPr>
        </p:nvSpPr>
        <p:spPr/>
        <p:txBody>
          <a:bodyPr/>
          <a:lstStyle>
            <a:lvl1pPr>
              <a:defRPr/>
            </a:lvl1pPr>
          </a:lstStyle>
          <a:p>
            <a:pPr>
              <a:defRPr/>
            </a:pPr>
            <a:endParaRPr/>
          </a:p>
        </p:txBody>
      </p:sp>
    </p:spTree>
    <p:extLst>
      <p:ext uri="{BB962C8B-B14F-4D97-AF65-F5344CB8AC3E}">
        <p14:creationId xmlns:p14="http://schemas.microsoft.com/office/powerpoint/2010/main" val="246760405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Slide Number Placeholder 6"/>
          <p:cNvSpPr>
            <a:spLocks noGrp="1"/>
          </p:cNvSpPr>
          <p:nvPr>
            <p:ph type="sldNum" sz="quarter" idx="10"/>
          </p:nvPr>
        </p:nvSpPr>
        <p:spPr/>
        <p:txBody>
          <a:bodyPr/>
          <a:lstStyle>
            <a:lvl1pPr>
              <a:defRPr/>
            </a:lvl1pPr>
          </a:lstStyle>
          <a:p>
            <a:pPr>
              <a:defRPr/>
            </a:pPr>
            <a:fld id="{36127F56-128D-48C4-A180-E7C530CA6081}" type="slidenum">
              <a:rPr lang="en-GB"/>
              <a:pPr>
                <a:defRPr/>
              </a:pPr>
              <a:t>‹#›</a:t>
            </a:fld>
            <a:endParaRPr lang="en-GB" dirty="0"/>
          </a:p>
        </p:txBody>
      </p:sp>
      <p:sp>
        <p:nvSpPr>
          <p:cNvPr id="4" name="Date Placeholder 7"/>
          <p:cNvSpPr>
            <a:spLocks noGrp="1"/>
          </p:cNvSpPr>
          <p:nvPr>
            <p:ph type="dt" sz="half" idx="11"/>
          </p:nvPr>
        </p:nvSpPr>
        <p:spPr/>
        <p:txBody>
          <a:bodyPr/>
          <a:lstStyle>
            <a:lvl1pPr>
              <a:defRPr/>
            </a:lvl1pPr>
          </a:lstStyle>
          <a:p>
            <a:pPr>
              <a:defRPr/>
            </a:pPr>
            <a:endParaRPr lang="en-GB"/>
          </a:p>
        </p:txBody>
      </p:sp>
      <p:sp>
        <p:nvSpPr>
          <p:cNvPr id="5" name="Footer Placeholder 8"/>
          <p:cNvSpPr>
            <a:spLocks noGrp="1"/>
          </p:cNvSpPr>
          <p:nvPr>
            <p:ph type="ftr" sz="quarter" idx="12"/>
          </p:nvPr>
        </p:nvSpPr>
        <p:spPr/>
        <p:txBody>
          <a:bodyPr/>
          <a:lstStyle>
            <a:lvl1pPr>
              <a:defRPr/>
            </a:lvl1pPr>
          </a:lstStyle>
          <a:p>
            <a:pPr>
              <a:defRPr/>
            </a:pPr>
            <a:endParaRPr/>
          </a:p>
        </p:txBody>
      </p:sp>
    </p:spTree>
    <p:extLst>
      <p:ext uri="{BB962C8B-B14F-4D97-AF65-F5344CB8AC3E}">
        <p14:creationId xmlns:p14="http://schemas.microsoft.com/office/powerpoint/2010/main" val="40887808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otally 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424939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Cover Slide-5">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6DDBE6E-13AE-5647-9207-55C65190A48E}"/>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Subtitle 2"/>
          <p:cNvSpPr>
            <a:spLocks noGrp="1"/>
          </p:cNvSpPr>
          <p:nvPr>
            <p:ph type="subTitle" idx="1"/>
          </p:nvPr>
        </p:nvSpPr>
        <p:spPr>
          <a:xfrm>
            <a:off x="534126" y="5488854"/>
            <a:ext cx="8849156" cy="793414"/>
          </a:xfrm>
          <a:prstGeom prst="rect">
            <a:avLst/>
          </a:prstGeom>
        </p:spPr>
        <p:txBody>
          <a:bodyPr anchor="ctr" anchorCtr="0"/>
          <a:lstStyle>
            <a:lvl1pPr marL="0" indent="0" algn="l">
              <a:buNone/>
              <a:defRPr sz="4000">
                <a:solidFill>
                  <a:schemeClr val="bg1"/>
                </a:solidFill>
                <a:latin typeface="Arial" panose="020B0604020202020204" pitchFamily="34" charset="0"/>
                <a:ea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pic>
        <p:nvPicPr>
          <p:cNvPr id="9" name="Picture 8">
            <a:extLst>
              <a:ext uri="{FF2B5EF4-FFF2-40B4-BE49-F238E27FC236}">
                <a16:creationId xmlns:a16="http://schemas.microsoft.com/office/drawing/2014/main" id="{3EDD96E7-CF9F-7045-8AC3-DD63269B46F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74304" y="250784"/>
            <a:ext cx="1157942" cy="1328738"/>
          </a:xfrm>
          <a:prstGeom prst="rect">
            <a:avLst/>
          </a:prstGeom>
        </p:spPr>
      </p:pic>
      <p:pic>
        <p:nvPicPr>
          <p:cNvPr id="5" name="Picture 4">
            <a:extLst>
              <a:ext uri="{FF2B5EF4-FFF2-40B4-BE49-F238E27FC236}">
                <a16:creationId xmlns:a16="http://schemas.microsoft.com/office/drawing/2014/main" id="{ED4068A6-6E90-6E42-9EB3-B2593258B8FE}"/>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958095" y="668596"/>
            <a:ext cx="1881335" cy="549210"/>
          </a:xfrm>
          <a:prstGeom prst="rect">
            <a:avLst/>
          </a:prstGeom>
        </p:spPr>
      </p:pic>
    </p:spTree>
    <p:extLst>
      <p:ext uri="{BB962C8B-B14F-4D97-AF65-F5344CB8AC3E}">
        <p14:creationId xmlns:p14="http://schemas.microsoft.com/office/powerpoint/2010/main" val="152673350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Cover Slide-1">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6DDBE6E-13AE-5647-9207-55C65190A48E}"/>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Subtitle 2"/>
          <p:cNvSpPr>
            <a:spLocks noGrp="1"/>
          </p:cNvSpPr>
          <p:nvPr>
            <p:ph type="subTitle" idx="1"/>
          </p:nvPr>
        </p:nvSpPr>
        <p:spPr>
          <a:xfrm>
            <a:off x="534126" y="5488854"/>
            <a:ext cx="8849156" cy="793414"/>
          </a:xfrm>
          <a:prstGeom prst="rect">
            <a:avLst/>
          </a:prstGeom>
        </p:spPr>
        <p:txBody>
          <a:bodyPr anchor="ctr" anchorCtr="0"/>
          <a:lstStyle>
            <a:lvl1pPr marL="0" indent="0" algn="l">
              <a:buNone/>
              <a:defRPr sz="4000">
                <a:solidFill>
                  <a:schemeClr val="bg1"/>
                </a:solidFill>
                <a:latin typeface="Arial" panose="020B0604020202020204" pitchFamily="34" charset="0"/>
                <a:ea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pic>
        <p:nvPicPr>
          <p:cNvPr id="9" name="Picture 8">
            <a:extLst>
              <a:ext uri="{FF2B5EF4-FFF2-40B4-BE49-F238E27FC236}">
                <a16:creationId xmlns:a16="http://schemas.microsoft.com/office/drawing/2014/main" id="{3EDD96E7-CF9F-7045-8AC3-DD63269B46F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74304" y="250784"/>
            <a:ext cx="1157942" cy="1328738"/>
          </a:xfrm>
          <a:prstGeom prst="rect">
            <a:avLst/>
          </a:prstGeom>
        </p:spPr>
      </p:pic>
      <p:pic>
        <p:nvPicPr>
          <p:cNvPr id="10" name="Picture 9">
            <a:extLst>
              <a:ext uri="{FF2B5EF4-FFF2-40B4-BE49-F238E27FC236}">
                <a16:creationId xmlns:a16="http://schemas.microsoft.com/office/drawing/2014/main" id="{392D47F2-2E78-A74B-9309-BD0564110D08}"/>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958095" y="668596"/>
            <a:ext cx="1881335" cy="549210"/>
          </a:xfrm>
          <a:prstGeom prst="rect">
            <a:avLst/>
          </a:prstGeom>
        </p:spPr>
      </p:pic>
    </p:spTree>
    <p:extLst>
      <p:ext uri="{BB962C8B-B14F-4D97-AF65-F5344CB8AC3E}">
        <p14:creationId xmlns:p14="http://schemas.microsoft.com/office/powerpoint/2010/main" val="414136359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Cover Slide-2">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6DDBE6E-13AE-5647-9207-55C65190A48E}"/>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Subtitle 2"/>
          <p:cNvSpPr>
            <a:spLocks noGrp="1"/>
          </p:cNvSpPr>
          <p:nvPr>
            <p:ph type="subTitle" idx="1"/>
          </p:nvPr>
        </p:nvSpPr>
        <p:spPr>
          <a:xfrm>
            <a:off x="534126" y="5488854"/>
            <a:ext cx="8849156" cy="793414"/>
          </a:xfrm>
          <a:prstGeom prst="rect">
            <a:avLst/>
          </a:prstGeom>
        </p:spPr>
        <p:txBody>
          <a:bodyPr anchor="ctr" anchorCtr="0"/>
          <a:lstStyle>
            <a:lvl1pPr marL="0" indent="0" algn="l">
              <a:buNone/>
              <a:defRPr sz="4000">
                <a:solidFill>
                  <a:schemeClr val="bg1"/>
                </a:solidFill>
                <a:latin typeface="Arial" panose="020B0604020202020204" pitchFamily="34" charset="0"/>
                <a:ea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pic>
        <p:nvPicPr>
          <p:cNvPr id="9" name="Picture 8">
            <a:extLst>
              <a:ext uri="{FF2B5EF4-FFF2-40B4-BE49-F238E27FC236}">
                <a16:creationId xmlns:a16="http://schemas.microsoft.com/office/drawing/2014/main" id="{3EDD96E7-CF9F-7045-8AC3-DD63269B46F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74304" y="250784"/>
            <a:ext cx="1157942" cy="1328738"/>
          </a:xfrm>
          <a:prstGeom prst="rect">
            <a:avLst/>
          </a:prstGeom>
        </p:spPr>
      </p:pic>
      <p:pic>
        <p:nvPicPr>
          <p:cNvPr id="10" name="Picture 9">
            <a:extLst>
              <a:ext uri="{FF2B5EF4-FFF2-40B4-BE49-F238E27FC236}">
                <a16:creationId xmlns:a16="http://schemas.microsoft.com/office/drawing/2014/main" id="{FE525383-08BF-4349-BE6D-DF8947E6617A}"/>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958095" y="668596"/>
            <a:ext cx="1881335" cy="549210"/>
          </a:xfrm>
          <a:prstGeom prst="rect">
            <a:avLst/>
          </a:prstGeom>
        </p:spPr>
      </p:pic>
    </p:spTree>
    <p:extLst>
      <p:ext uri="{BB962C8B-B14F-4D97-AF65-F5344CB8AC3E}">
        <p14:creationId xmlns:p14="http://schemas.microsoft.com/office/powerpoint/2010/main" val="328566135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Cover Slide-3">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6DDBE6E-13AE-5647-9207-55C65190A48E}"/>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Subtitle 2"/>
          <p:cNvSpPr>
            <a:spLocks noGrp="1"/>
          </p:cNvSpPr>
          <p:nvPr>
            <p:ph type="subTitle" idx="1"/>
          </p:nvPr>
        </p:nvSpPr>
        <p:spPr>
          <a:xfrm>
            <a:off x="534126" y="5488854"/>
            <a:ext cx="8849156" cy="793414"/>
          </a:xfrm>
          <a:prstGeom prst="rect">
            <a:avLst/>
          </a:prstGeom>
        </p:spPr>
        <p:txBody>
          <a:bodyPr anchor="ctr" anchorCtr="0"/>
          <a:lstStyle>
            <a:lvl1pPr marL="0" indent="0" algn="l">
              <a:buNone/>
              <a:defRPr sz="4000">
                <a:solidFill>
                  <a:schemeClr val="bg1"/>
                </a:solidFill>
                <a:latin typeface="Arial" panose="020B0604020202020204" pitchFamily="34" charset="0"/>
                <a:ea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pic>
        <p:nvPicPr>
          <p:cNvPr id="9" name="Picture 8">
            <a:extLst>
              <a:ext uri="{FF2B5EF4-FFF2-40B4-BE49-F238E27FC236}">
                <a16:creationId xmlns:a16="http://schemas.microsoft.com/office/drawing/2014/main" id="{3EDD96E7-CF9F-7045-8AC3-DD63269B46F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74304" y="250784"/>
            <a:ext cx="1157942" cy="1328738"/>
          </a:xfrm>
          <a:prstGeom prst="rect">
            <a:avLst/>
          </a:prstGeom>
        </p:spPr>
      </p:pic>
      <p:pic>
        <p:nvPicPr>
          <p:cNvPr id="7" name="Picture 6">
            <a:extLst>
              <a:ext uri="{FF2B5EF4-FFF2-40B4-BE49-F238E27FC236}">
                <a16:creationId xmlns:a16="http://schemas.microsoft.com/office/drawing/2014/main" id="{2984AA94-AC25-7A41-BFBF-ECE54ECEF7E3}"/>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958095" y="668596"/>
            <a:ext cx="1881335" cy="549210"/>
          </a:xfrm>
          <a:prstGeom prst="rect">
            <a:avLst/>
          </a:prstGeom>
        </p:spPr>
      </p:pic>
    </p:spTree>
    <p:extLst>
      <p:ext uri="{BB962C8B-B14F-4D97-AF65-F5344CB8AC3E}">
        <p14:creationId xmlns:p14="http://schemas.microsoft.com/office/powerpoint/2010/main" val="74646332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Cover Slide-4">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6DDBE6E-13AE-5647-9207-55C65190A48E}"/>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Subtitle 2"/>
          <p:cNvSpPr>
            <a:spLocks noGrp="1"/>
          </p:cNvSpPr>
          <p:nvPr>
            <p:ph type="subTitle" idx="1"/>
          </p:nvPr>
        </p:nvSpPr>
        <p:spPr>
          <a:xfrm>
            <a:off x="534126" y="5488854"/>
            <a:ext cx="8849156" cy="793414"/>
          </a:xfrm>
          <a:prstGeom prst="rect">
            <a:avLst/>
          </a:prstGeom>
        </p:spPr>
        <p:txBody>
          <a:bodyPr anchor="ctr" anchorCtr="0"/>
          <a:lstStyle>
            <a:lvl1pPr marL="0" indent="0" algn="l">
              <a:buNone/>
              <a:defRPr sz="4000">
                <a:solidFill>
                  <a:schemeClr val="bg1"/>
                </a:solidFill>
                <a:latin typeface="Arial" panose="020B0604020202020204" pitchFamily="34" charset="0"/>
                <a:ea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pic>
        <p:nvPicPr>
          <p:cNvPr id="9" name="Picture 8">
            <a:extLst>
              <a:ext uri="{FF2B5EF4-FFF2-40B4-BE49-F238E27FC236}">
                <a16:creationId xmlns:a16="http://schemas.microsoft.com/office/drawing/2014/main" id="{3EDD96E7-CF9F-7045-8AC3-DD63269B46F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74304" y="250784"/>
            <a:ext cx="1157942" cy="1328738"/>
          </a:xfrm>
          <a:prstGeom prst="rect">
            <a:avLst/>
          </a:prstGeom>
        </p:spPr>
      </p:pic>
      <p:pic>
        <p:nvPicPr>
          <p:cNvPr id="10" name="Picture 9">
            <a:extLst>
              <a:ext uri="{FF2B5EF4-FFF2-40B4-BE49-F238E27FC236}">
                <a16:creationId xmlns:a16="http://schemas.microsoft.com/office/drawing/2014/main" id="{607F8222-4A39-0244-8717-132046ED8D71}"/>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958095" y="668596"/>
            <a:ext cx="1881335" cy="549210"/>
          </a:xfrm>
          <a:prstGeom prst="rect">
            <a:avLst/>
          </a:prstGeom>
        </p:spPr>
      </p:pic>
    </p:spTree>
    <p:extLst>
      <p:ext uri="{BB962C8B-B14F-4D97-AF65-F5344CB8AC3E}">
        <p14:creationId xmlns:p14="http://schemas.microsoft.com/office/powerpoint/2010/main" val="22372942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2_Title and Content">
    <p:bg>
      <p:bgRef idx="1001">
        <a:schemeClr val="bg1"/>
      </p:bgRef>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389FF86-434E-074B-93FF-07D2FC0362B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795642" y="912042"/>
            <a:ext cx="2396358" cy="681809"/>
          </a:xfrm>
          <a:prstGeom prst="rect">
            <a:avLst/>
          </a:prstGeom>
        </p:spPr>
      </p:pic>
      <p:sp>
        <p:nvSpPr>
          <p:cNvPr id="8" name="Text Placeholder 7">
            <a:extLst>
              <a:ext uri="{FF2B5EF4-FFF2-40B4-BE49-F238E27FC236}">
                <a16:creationId xmlns:a16="http://schemas.microsoft.com/office/drawing/2014/main" id="{C72A0A8D-674A-4202-8AAC-02D4DF51A2B4}"/>
              </a:ext>
            </a:extLst>
          </p:cNvPr>
          <p:cNvSpPr>
            <a:spLocks noGrp="1"/>
          </p:cNvSpPr>
          <p:nvPr>
            <p:ph type="body" sz="quarter" idx="10"/>
          </p:nvPr>
        </p:nvSpPr>
        <p:spPr>
          <a:xfrm>
            <a:off x="1519941" y="2349139"/>
            <a:ext cx="5392738" cy="4114923"/>
          </a:xfrm>
          <a:prstGeom prst="rect">
            <a:avLst/>
          </a:prstGeom>
        </p:spPr>
        <p:txBody>
          <a:bodyPr/>
          <a:lstStyle>
            <a:lvl1pPr>
              <a:defRPr sz="3000">
                <a:solidFill>
                  <a:schemeClr val="tx1">
                    <a:lumMod val="75000"/>
                    <a:lumOff val="25000"/>
                  </a:schemeClr>
                </a:solidFill>
                <a:latin typeface="Arial" panose="020B0604020202020204" pitchFamily="34" charset="0"/>
                <a:ea typeface="Arial" panose="020B0604020202020204" pitchFamily="34" charset="0"/>
                <a:cs typeface="Arial" panose="020B0604020202020204" pitchFamily="34" charset="0"/>
              </a:defRPr>
            </a:lvl1pPr>
            <a:lvl2pPr>
              <a:defRPr sz="2600">
                <a:solidFill>
                  <a:schemeClr val="tx1">
                    <a:lumMod val="75000"/>
                    <a:lumOff val="25000"/>
                  </a:schemeClr>
                </a:solidFill>
                <a:latin typeface="Arial" panose="020B0604020202020204" pitchFamily="34" charset="0"/>
                <a:ea typeface="Arial" panose="020B0604020202020204" pitchFamily="34" charset="0"/>
                <a:cs typeface="Arial" panose="020B0604020202020204" pitchFamily="34" charset="0"/>
              </a:defRPr>
            </a:lvl2pPr>
            <a:lvl3pPr>
              <a:defRPr sz="2200">
                <a:solidFill>
                  <a:schemeClr val="tx1">
                    <a:lumMod val="75000"/>
                    <a:lumOff val="25000"/>
                  </a:schemeClr>
                </a:solidFill>
                <a:latin typeface="Arial" panose="020B0604020202020204" pitchFamily="34" charset="0"/>
                <a:ea typeface="Arial" panose="020B0604020202020204" pitchFamily="34" charset="0"/>
                <a:cs typeface="Arial" panose="020B0604020202020204" pitchFamily="34" charset="0"/>
              </a:defRPr>
            </a:lvl3pPr>
            <a:lvl4pPr>
              <a:defRPr sz="2000">
                <a:solidFill>
                  <a:schemeClr val="tx1">
                    <a:lumMod val="75000"/>
                    <a:lumOff val="25000"/>
                  </a:schemeClr>
                </a:solidFill>
                <a:latin typeface="Arial" panose="020B0604020202020204" pitchFamily="34" charset="0"/>
                <a:ea typeface="Arial" panose="020B0604020202020204" pitchFamily="34" charset="0"/>
                <a:cs typeface="Arial" panose="020B0604020202020204" pitchFamily="34" charset="0"/>
              </a:defRPr>
            </a:lvl4pPr>
            <a:lvl5pPr>
              <a:defRPr sz="2000">
                <a:solidFill>
                  <a:schemeClr val="tx1">
                    <a:lumMod val="75000"/>
                    <a:lumOff val="25000"/>
                  </a:schemeClr>
                </a:solidFill>
                <a:latin typeface="Arial" panose="020B0604020202020204" pitchFamily="34" charset="0"/>
                <a:ea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 name="Text Placeholder 2">
            <a:extLst>
              <a:ext uri="{FF2B5EF4-FFF2-40B4-BE49-F238E27FC236}">
                <a16:creationId xmlns:a16="http://schemas.microsoft.com/office/drawing/2014/main" id="{1388823A-8D17-467C-8D44-4DEBC2F18922}"/>
              </a:ext>
            </a:extLst>
          </p:cNvPr>
          <p:cNvSpPr>
            <a:spLocks noGrp="1"/>
          </p:cNvSpPr>
          <p:nvPr>
            <p:ph type="body" sz="quarter" idx="11" hasCustomPrompt="1"/>
          </p:nvPr>
        </p:nvSpPr>
        <p:spPr>
          <a:xfrm>
            <a:off x="1519941" y="1252947"/>
            <a:ext cx="5781900" cy="1096192"/>
          </a:xfrm>
          <a:prstGeom prst="rect">
            <a:avLst/>
          </a:prstGeom>
        </p:spPr>
        <p:txBody>
          <a:bodyPr anchor="ctr"/>
          <a:lstStyle>
            <a:lvl1pPr marL="0" indent="0">
              <a:buNone/>
              <a:defRPr sz="4000" b="1" i="0">
                <a:solidFill>
                  <a:srgbClr val="C00000"/>
                </a:solidFill>
                <a:latin typeface="Arial" panose="020B0604020202020204" pitchFamily="34" charset="0"/>
                <a:cs typeface="Arial" panose="020B0604020202020204" pitchFamily="34" charset="0"/>
              </a:defRPr>
            </a:lvl1pPr>
          </a:lstStyle>
          <a:p>
            <a:pPr lvl="0"/>
            <a:r>
              <a:rPr lang="en-GB" dirty="0"/>
              <a:t>Title here</a:t>
            </a:r>
          </a:p>
        </p:txBody>
      </p:sp>
      <p:pic>
        <p:nvPicPr>
          <p:cNvPr id="11" name="Picture 10">
            <a:extLst>
              <a:ext uri="{FF2B5EF4-FFF2-40B4-BE49-F238E27FC236}">
                <a16:creationId xmlns:a16="http://schemas.microsoft.com/office/drawing/2014/main" id="{9ABF65C7-FEDF-9940-953A-2B0C1458C24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5942" y="196248"/>
            <a:ext cx="757050" cy="868715"/>
          </a:xfrm>
          <a:prstGeom prst="rect">
            <a:avLst/>
          </a:prstGeom>
        </p:spPr>
      </p:pic>
      <p:pic>
        <p:nvPicPr>
          <p:cNvPr id="2" name="Picture 1">
            <a:extLst>
              <a:ext uri="{FF2B5EF4-FFF2-40B4-BE49-F238E27FC236}">
                <a16:creationId xmlns:a16="http://schemas.microsoft.com/office/drawing/2014/main" id="{24ACDF25-3CCC-7848-B0F7-690DC00F82B0}"/>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0" y="1446575"/>
            <a:ext cx="1292992" cy="686902"/>
          </a:xfrm>
          <a:prstGeom prst="rect">
            <a:avLst/>
          </a:prstGeom>
        </p:spPr>
      </p:pic>
      <p:pic>
        <p:nvPicPr>
          <p:cNvPr id="4" name="Picture 3">
            <a:extLst>
              <a:ext uri="{FF2B5EF4-FFF2-40B4-BE49-F238E27FC236}">
                <a16:creationId xmlns:a16="http://schemas.microsoft.com/office/drawing/2014/main" id="{4ED6B2E4-4096-C240-B631-175CD778A58E}"/>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2626716" y="215912"/>
            <a:ext cx="9261079" cy="6361869"/>
          </a:xfrm>
          <a:prstGeom prst="rect">
            <a:avLst/>
          </a:prstGeom>
        </p:spPr>
      </p:pic>
      <p:pic>
        <p:nvPicPr>
          <p:cNvPr id="15" name="Picture 14">
            <a:extLst>
              <a:ext uri="{FF2B5EF4-FFF2-40B4-BE49-F238E27FC236}">
                <a16:creationId xmlns:a16="http://schemas.microsoft.com/office/drawing/2014/main" id="{A492DC5E-05F4-3C44-A9C6-DF6BF5F006F6}"/>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535942" y="6208490"/>
            <a:ext cx="1616220" cy="471816"/>
          </a:xfrm>
          <a:prstGeom prst="rect">
            <a:avLst/>
          </a:prstGeom>
        </p:spPr>
      </p:pic>
    </p:spTree>
    <p:extLst>
      <p:ext uri="{BB962C8B-B14F-4D97-AF65-F5344CB8AC3E}">
        <p14:creationId xmlns:p14="http://schemas.microsoft.com/office/powerpoint/2010/main" val="407334988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Blank with graphics">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99571AC-A43E-744B-A95E-5D4FC81B0EF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795642" y="912042"/>
            <a:ext cx="2396358" cy="681809"/>
          </a:xfrm>
          <a:prstGeom prst="rect">
            <a:avLst/>
          </a:prstGeom>
        </p:spPr>
      </p:pic>
      <p:pic>
        <p:nvPicPr>
          <p:cNvPr id="10" name="Picture 9">
            <a:extLst>
              <a:ext uri="{FF2B5EF4-FFF2-40B4-BE49-F238E27FC236}">
                <a16:creationId xmlns:a16="http://schemas.microsoft.com/office/drawing/2014/main" id="{5A7FD6B0-1391-2642-A449-BF4D670D4AB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1446575"/>
            <a:ext cx="1292992" cy="686902"/>
          </a:xfrm>
          <a:prstGeom prst="rect">
            <a:avLst/>
          </a:prstGeom>
        </p:spPr>
      </p:pic>
      <p:pic>
        <p:nvPicPr>
          <p:cNvPr id="7" name="Picture 6">
            <a:extLst>
              <a:ext uri="{FF2B5EF4-FFF2-40B4-BE49-F238E27FC236}">
                <a16:creationId xmlns:a16="http://schemas.microsoft.com/office/drawing/2014/main" id="{4121AE27-5D90-354D-803C-68B0C62410BA}"/>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535942" y="196248"/>
            <a:ext cx="757050" cy="868715"/>
          </a:xfrm>
          <a:prstGeom prst="rect">
            <a:avLst/>
          </a:prstGeom>
        </p:spPr>
      </p:pic>
      <p:pic>
        <p:nvPicPr>
          <p:cNvPr id="12" name="Picture 11">
            <a:extLst>
              <a:ext uri="{FF2B5EF4-FFF2-40B4-BE49-F238E27FC236}">
                <a16:creationId xmlns:a16="http://schemas.microsoft.com/office/drawing/2014/main" id="{8C2F9FB3-B5FB-8B45-AD81-53A962A73C73}"/>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2626716" y="215912"/>
            <a:ext cx="9261079" cy="6361869"/>
          </a:xfrm>
          <a:prstGeom prst="rect">
            <a:avLst/>
          </a:prstGeom>
        </p:spPr>
      </p:pic>
      <p:pic>
        <p:nvPicPr>
          <p:cNvPr id="13" name="Picture 12">
            <a:extLst>
              <a:ext uri="{FF2B5EF4-FFF2-40B4-BE49-F238E27FC236}">
                <a16:creationId xmlns:a16="http://schemas.microsoft.com/office/drawing/2014/main" id="{2A24C047-AF3F-2E4E-A193-AC9A0F8D061E}"/>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535942" y="6208490"/>
            <a:ext cx="1616220" cy="471816"/>
          </a:xfrm>
          <a:prstGeom prst="rect">
            <a:avLst/>
          </a:prstGeom>
        </p:spPr>
      </p:pic>
    </p:spTree>
    <p:extLst>
      <p:ext uri="{BB962C8B-B14F-4D97-AF65-F5344CB8AC3E}">
        <p14:creationId xmlns:p14="http://schemas.microsoft.com/office/powerpoint/2010/main" val="329005682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2_Divider Slide Blue">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CB68AD5-F0C9-754C-86AF-088148D4B547}"/>
              </a:ext>
            </a:extLst>
          </p:cNvPr>
          <p:cNvSpPr/>
          <p:nvPr userDrawn="1"/>
        </p:nvSpPr>
        <p:spPr>
          <a:xfrm>
            <a:off x="0" y="1790026"/>
            <a:ext cx="12191999" cy="4246980"/>
          </a:xfrm>
          <a:prstGeom prst="rect">
            <a:avLst/>
          </a:prstGeom>
          <a:solidFill>
            <a:srgbClr val="2F9C47"/>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D0149E9F-57A1-7144-A0CC-383C1E9FB65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795642" y="912042"/>
            <a:ext cx="2396358" cy="681809"/>
          </a:xfrm>
          <a:prstGeom prst="rect">
            <a:avLst/>
          </a:prstGeom>
        </p:spPr>
      </p:pic>
      <p:sp>
        <p:nvSpPr>
          <p:cNvPr id="12" name="Text Placeholder 2">
            <a:extLst>
              <a:ext uri="{FF2B5EF4-FFF2-40B4-BE49-F238E27FC236}">
                <a16:creationId xmlns:a16="http://schemas.microsoft.com/office/drawing/2014/main" id="{70B16CFC-648D-F841-B825-84F68D2CC954}"/>
              </a:ext>
            </a:extLst>
          </p:cNvPr>
          <p:cNvSpPr>
            <a:spLocks noGrp="1"/>
          </p:cNvSpPr>
          <p:nvPr>
            <p:ph type="body" sz="quarter" idx="11" hasCustomPrompt="1"/>
          </p:nvPr>
        </p:nvSpPr>
        <p:spPr>
          <a:xfrm>
            <a:off x="1519941" y="2302879"/>
            <a:ext cx="5781900" cy="1096192"/>
          </a:xfrm>
          <a:prstGeom prst="rect">
            <a:avLst/>
          </a:prstGeom>
        </p:spPr>
        <p:txBody>
          <a:bodyPr anchor="ctr"/>
          <a:lstStyle>
            <a:lvl1pPr marL="0" indent="0">
              <a:buNone/>
              <a:defRPr sz="4000" b="1" i="0">
                <a:solidFill>
                  <a:schemeClr val="bg1"/>
                </a:solidFill>
                <a:latin typeface="Arial" panose="020B0604020202020204" pitchFamily="34" charset="0"/>
                <a:cs typeface="Arial" panose="020B0604020202020204" pitchFamily="34" charset="0"/>
              </a:defRPr>
            </a:lvl1pPr>
          </a:lstStyle>
          <a:p>
            <a:pPr lvl="0"/>
            <a:r>
              <a:rPr lang="en-GB" dirty="0"/>
              <a:t>Divider Slide Title here</a:t>
            </a:r>
          </a:p>
        </p:txBody>
      </p:sp>
      <p:pic>
        <p:nvPicPr>
          <p:cNvPr id="14" name="Picture 13">
            <a:extLst>
              <a:ext uri="{FF2B5EF4-FFF2-40B4-BE49-F238E27FC236}">
                <a16:creationId xmlns:a16="http://schemas.microsoft.com/office/drawing/2014/main" id="{298C02A3-D3F1-A24F-8A41-069A053E6B5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2496507"/>
            <a:ext cx="1292992" cy="686902"/>
          </a:xfrm>
          <a:prstGeom prst="rect">
            <a:avLst/>
          </a:prstGeom>
        </p:spPr>
      </p:pic>
      <p:pic>
        <p:nvPicPr>
          <p:cNvPr id="11" name="Picture 10">
            <a:extLst>
              <a:ext uri="{FF2B5EF4-FFF2-40B4-BE49-F238E27FC236}">
                <a16:creationId xmlns:a16="http://schemas.microsoft.com/office/drawing/2014/main" id="{24331C5A-1958-D447-836C-9B0D6F86E391}"/>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626716" y="215912"/>
            <a:ext cx="9261079" cy="6361869"/>
          </a:xfrm>
          <a:prstGeom prst="rect">
            <a:avLst/>
          </a:prstGeom>
        </p:spPr>
      </p:pic>
      <p:pic>
        <p:nvPicPr>
          <p:cNvPr id="15" name="Picture 14">
            <a:extLst>
              <a:ext uri="{FF2B5EF4-FFF2-40B4-BE49-F238E27FC236}">
                <a16:creationId xmlns:a16="http://schemas.microsoft.com/office/drawing/2014/main" id="{435A2DFB-4AFB-B94E-A29E-C4A8E7EBB675}"/>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535942" y="6208490"/>
            <a:ext cx="1616220" cy="471816"/>
          </a:xfrm>
          <a:prstGeom prst="rect">
            <a:avLst/>
          </a:prstGeom>
        </p:spPr>
      </p:pic>
      <p:pic>
        <p:nvPicPr>
          <p:cNvPr id="17" name="Picture 16">
            <a:extLst>
              <a:ext uri="{FF2B5EF4-FFF2-40B4-BE49-F238E27FC236}">
                <a16:creationId xmlns:a16="http://schemas.microsoft.com/office/drawing/2014/main" id="{AAE48E8E-9675-2B4F-8E69-204691B0DC89}"/>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535942" y="196248"/>
            <a:ext cx="757050" cy="868715"/>
          </a:xfrm>
          <a:prstGeom prst="rect">
            <a:avLst/>
          </a:prstGeom>
        </p:spPr>
      </p:pic>
    </p:spTree>
    <p:extLst>
      <p:ext uri="{BB962C8B-B14F-4D97-AF65-F5344CB8AC3E}">
        <p14:creationId xmlns:p14="http://schemas.microsoft.com/office/powerpoint/2010/main" val="318429482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Blank with logo">
    <p:bg>
      <p:bgPr>
        <a:solidFill>
          <a:schemeClr val="bg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F23CC8EA-A485-4F0F-9260-934B087527E0}"/>
              </a:ext>
            </a:extLst>
          </p:cNvPr>
          <p:cNvCxnSpPr/>
          <p:nvPr userDrawn="1"/>
        </p:nvCxnSpPr>
        <p:spPr>
          <a:xfrm>
            <a:off x="0" y="2683564"/>
            <a:ext cx="12192000" cy="0"/>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3367D326-4EB6-5E43-94DE-989C76ED9BD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35942" y="196248"/>
            <a:ext cx="757050" cy="868715"/>
          </a:xfrm>
          <a:prstGeom prst="rect">
            <a:avLst/>
          </a:prstGeom>
        </p:spPr>
      </p:pic>
      <p:pic>
        <p:nvPicPr>
          <p:cNvPr id="9" name="Picture 8">
            <a:extLst>
              <a:ext uri="{FF2B5EF4-FFF2-40B4-BE49-F238E27FC236}">
                <a16:creationId xmlns:a16="http://schemas.microsoft.com/office/drawing/2014/main" id="{F916400A-46C7-2F46-B5DB-7D3CF776F73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5942" y="6208490"/>
            <a:ext cx="1616220" cy="471816"/>
          </a:xfrm>
          <a:prstGeom prst="rect">
            <a:avLst/>
          </a:prstGeom>
        </p:spPr>
      </p:pic>
    </p:spTree>
    <p:extLst>
      <p:ext uri="{BB962C8B-B14F-4D97-AF65-F5344CB8AC3E}">
        <p14:creationId xmlns:p14="http://schemas.microsoft.com/office/powerpoint/2010/main" val="116968234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F23CC8EA-A485-4F0F-9260-934B087527E0}"/>
              </a:ext>
            </a:extLst>
          </p:cNvPr>
          <p:cNvCxnSpPr/>
          <p:nvPr userDrawn="1"/>
        </p:nvCxnSpPr>
        <p:spPr>
          <a:xfrm>
            <a:off x="0" y="2683564"/>
            <a:ext cx="12192000" cy="0"/>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71078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36.xml"/><Relationship Id="rId13" Type="http://schemas.openxmlformats.org/officeDocument/2006/relationships/theme" Target="../theme/theme10.xml"/><Relationship Id="rId3" Type="http://schemas.openxmlformats.org/officeDocument/2006/relationships/slideLayout" Target="../slideLayouts/slideLayout131.xml"/><Relationship Id="rId7" Type="http://schemas.openxmlformats.org/officeDocument/2006/relationships/slideLayout" Target="../slideLayouts/slideLayout135.xml"/><Relationship Id="rId12" Type="http://schemas.openxmlformats.org/officeDocument/2006/relationships/slideLayout" Target="../slideLayouts/slideLayout140.xml"/><Relationship Id="rId2" Type="http://schemas.openxmlformats.org/officeDocument/2006/relationships/slideLayout" Target="../slideLayouts/slideLayout130.xml"/><Relationship Id="rId1" Type="http://schemas.openxmlformats.org/officeDocument/2006/relationships/slideLayout" Target="../slideLayouts/slideLayout129.xml"/><Relationship Id="rId6" Type="http://schemas.openxmlformats.org/officeDocument/2006/relationships/slideLayout" Target="../slideLayouts/slideLayout134.xml"/><Relationship Id="rId11" Type="http://schemas.openxmlformats.org/officeDocument/2006/relationships/slideLayout" Target="../slideLayouts/slideLayout139.xml"/><Relationship Id="rId5" Type="http://schemas.openxmlformats.org/officeDocument/2006/relationships/slideLayout" Target="../slideLayouts/slideLayout133.xml"/><Relationship Id="rId10" Type="http://schemas.openxmlformats.org/officeDocument/2006/relationships/slideLayout" Target="../slideLayouts/slideLayout138.xml"/><Relationship Id="rId4" Type="http://schemas.openxmlformats.org/officeDocument/2006/relationships/slideLayout" Target="../slideLayouts/slideLayout132.xml"/><Relationship Id="rId9" Type="http://schemas.openxmlformats.org/officeDocument/2006/relationships/slideLayout" Target="../slideLayouts/slideLayout137.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48.xml"/><Relationship Id="rId13" Type="http://schemas.openxmlformats.org/officeDocument/2006/relationships/slideLayout" Target="../slideLayouts/slideLayout153.xml"/><Relationship Id="rId18" Type="http://schemas.openxmlformats.org/officeDocument/2006/relationships/slideLayout" Target="../slideLayouts/slideLayout158.xml"/><Relationship Id="rId3" Type="http://schemas.openxmlformats.org/officeDocument/2006/relationships/slideLayout" Target="../slideLayouts/slideLayout143.xml"/><Relationship Id="rId21" Type="http://schemas.openxmlformats.org/officeDocument/2006/relationships/slideLayout" Target="../slideLayouts/slideLayout161.xml"/><Relationship Id="rId7" Type="http://schemas.openxmlformats.org/officeDocument/2006/relationships/slideLayout" Target="../slideLayouts/slideLayout147.xml"/><Relationship Id="rId12" Type="http://schemas.openxmlformats.org/officeDocument/2006/relationships/slideLayout" Target="../slideLayouts/slideLayout152.xml"/><Relationship Id="rId17" Type="http://schemas.openxmlformats.org/officeDocument/2006/relationships/slideLayout" Target="../slideLayouts/slideLayout157.xml"/><Relationship Id="rId25" Type="http://schemas.openxmlformats.org/officeDocument/2006/relationships/image" Target="../media/image1.png"/><Relationship Id="rId2" Type="http://schemas.openxmlformats.org/officeDocument/2006/relationships/slideLayout" Target="../slideLayouts/slideLayout142.xml"/><Relationship Id="rId16" Type="http://schemas.openxmlformats.org/officeDocument/2006/relationships/slideLayout" Target="../slideLayouts/slideLayout156.xml"/><Relationship Id="rId20" Type="http://schemas.openxmlformats.org/officeDocument/2006/relationships/slideLayout" Target="../slideLayouts/slideLayout160.xml"/><Relationship Id="rId1" Type="http://schemas.openxmlformats.org/officeDocument/2006/relationships/slideLayout" Target="../slideLayouts/slideLayout141.xml"/><Relationship Id="rId6" Type="http://schemas.openxmlformats.org/officeDocument/2006/relationships/slideLayout" Target="../slideLayouts/slideLayout146.xml"/><Relationship Id="rId11" Type="http://schemas.openxmlformats.org/officeDocument/2006/relationships/slideLayout" Target="../slideLayouts/slideLayout151.xml"/><Relationship Id="rId24" Type="http://schemas.openxmlformats.org/officeDocument/2006/relationships/theme" Target="../theme/theme11.xml"/><Relationship Id="rId5" Type="http://schemas.openxmlformats.org/officeDocument/2006/relationships/slideLayout" Target="../slideLayouts/slideLayout145.xml"/><Relationship Id="rId15" Type="http://schemas.openxmlformats.org/officeDocument/2006/relationships/slideLayout" Target="../slideLayouts/slideLayout155.xml"/><Relationship Id="rId23" Type="http://schemas.openxmlformats.org/officeDocument/2006/relationships/slideLayout" Target="../slideLayouts/slideLayout163.xml"/><Relationship Id="rId10" Type="http://schemas.openxmlformats.org/officeDocument/2006/relationships/slideLayout" Target="../slideLayouts/slideLayout150.xml"/><Relationship Id="rId19" Type="http://schemas.openxmlformats.org/officeDocument/2006/relationships/slideLayout" Target="../slideLayouts/slideLayout159.xml"/><Relationship Id="rId4" Type="http://schemas.openxmlformats.org/officeDocument/2006/relationships/slideLayout" Target="../slideLayouts/slideLayout144.xml"/><Relationship Id="rId9" Type="http://schemas.openxmlformats.org/officeDocument/2006/relationships/slideLayout" Target="../slideLayouts/slideLayout149.xml"/><Relationship Id="rId14" Type="http://schemas.openxmlformats.org/officeDocument/2006/relationships/slideLayout" Target="../slideLayouts/slideLayout154.xml"/><Relationship Id="rId22" Type="http://schemas.openxmlformats.org/officeDocument/2006/relationships/slideLayout" Target="../slideLayouts/slideLayout162.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71.xml"/><Relationship Id="rId13" Type="http://schemas.openxmlformats.org/officeDocument/2006/relationships/slideLayout" Target="../slideLayouts/slideLayout176.xml"/><Relationship Id="rId3" Type="http://schemas.openxmlformats.org/officeDocument/2006/relationships/slideLayout" Target="../slideLayouts/slideLayout166.xml"/><Relationship Id="rId7" Type="http://schemas.openxmlformats.org/officeDocument/2006/relationships/slideLayout" Target="../slideLayouts/slideLayout170.xml"/><Relationship Id="rId12" Type="http://schemas.openxmlformats.org/officeDocument/2006/relationships/slideLayout" Target="../slideLayouts/slideLayout175.xml"/><Relationship Id="rId2" Type="http://schemas.openxmlformats.org/officeDocument/2006/relationships/slideLayout" Target="../slideLayouts/slideLayout165.xml"/><Relationship Id="rId1" Type="http://schemas.openxmlformats.org/officeDocument/2006/relationships/slideLayout" Target="../slideLayouts/slideLayout164.xml"/><Relationship Id="rId6" Type="http://schemas.openxmlformats.org/officeDocument/2006/relationships/slideLayout" Target="../slideLayouts/slideLayout169.xml"/><Relationship Id="rId11" Type="http://schemas.openxmlformats.org/officeDocument/2006/relationships/slideLayout" Target="../slideLayouts/slideLayout174.xml"/><Relationship Id="rId5" Type="http://schemas.openxmlformats.org/officeDocument/2006/relationships/slideLayout" Target="../slideLayouts/slideLayout168.xml"/><Relationship Id="rId15" Type="http://schemas.openxmlformats.org/officeDocument/2006/relationships/theme" Target="../theme/theme12.xml"/><Relationship Id="rId10" Type="http://schemas.openxmlformats.org/officeDocument/2006/relationships/slideLayout" Target="../slideLayouts/slideLayout173.xml"/><Relationship Id="rId4" Type="http://schemas.openxmlformats.org/officeDocument/2006/relationships/slideLayout" Target="../slideLayouts/slideLayout167.xml"/><Relationship Id="rId9" Type="http://schemas.openxmlformats.org/officeDocument/2006/relationships/slideLayout" Target="../slideLayouts/slideLayout172.xml"/><Relationship Id="rId14" Type="http://schemas.openxmlformats.org/officeDocument/2006/relationships/slideLayout" Target="../slideLayouts/slideLayout177.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85.xml"/><Relationship Id="rId13" Type="http://schemas.openxmlformats.org/officeDocument/2006/relationships/slideLayout" Target="../slideLayouts/slideLayout190.xml"/><Relationship Id="rId18" Type="http://schemas.openxmlformats.org/officeDocument/2006/relationships/slideLayout" Target="../slideLayouts/slideLayout195.xml"/><Relationship Id="rId3" Type="http://schemas.openxmlformats.org/officeDocument/2006/relationships/slideLayout" Target="../slideLayouts/slideLayout180.xml"/><Relationship Id="rId21" Type="http://schemas.openxmlformats.org/officeDocument/2006/relationships/image" Target="../media/image29.png"/><Relationship Id="rId7" Type="http://schemas.openxmlformats.org/officeDocument/2006/relationships/slideLayout" Target="../slideLayouts/slideLayout184.xml"/><Relationship Id="rId12" Type="http://schemas.openxmlformats.org/officeDocument/2006/relationships/slideLayout" Target="../slideLayouts/slideLayout189.xml"/><Relationship Id="rId17" Type="http://schemas.openxmlformats.org/officeDocument/2006/relationships/slideLayout" Target="../slideLayouts/slideLayout194.xml"/><Relationship Id="rId2" Type="http://schemas.openxmlformats.org/officeDocument/2006/relationships/slideLayout" Target="../slideLayouts/slideLayout179.xml"/><Relationship Id="rId16" Type="http://schemas.openxmlformats.org/officeDocument/2006/relationships/slideLayout" Target="../slideLayouts/slideLayout193.xml"/><Relationship Id="rId20" Type="http://schemas.openxmlformats.org/officeDocument/2006/relationships/theme" Target="../theme/theme13.xml"/><Relationship Id="rId1" Type="http://schemas.openxmlformats.org/officeDocument/2006/relationships/slideLayout" Target="../slideLayouts/slideLayout178.xml"/><Relationship Id="rId6" Type="http://schemas.openxmlformats.org/officeDocument/2006/relationships/slideLayout" Target="../slideLayouts/slideLayout183.xml"/><Relationship Id="rId11" Type="http://schemas.openxmlformats.org/officeDocument/2006/relationships/slideLayout" Target="../slideLayouts/slideLayout188.xml"/><Relationship Id="rId5" Type="http://schemas.openxmlformats.org/officeDocument/2006/relationships/slideLayout" Target="../slideLayouts/slideLayout182.xml"/><Relationship Id="rId15" Type="http://schemas.openxmlformats.org/officeDocument/2006/relationships/slideLayout" Target="../slideLayouts/slideLayout192.xml"/><Relationship Id="rId10" Type="http://schemas.openxmlformats.org/officeDocument/2006/relationships/slideLayout" Target="../slideLayouts/slideLayout187.xml"/><Relationship Id="rId19" Type="http://schemas.openxmlformats.org/officeDocument/2006/relationships/slideLayout" Target="../slideLayouts/slideLayout196.xml"/><Relationship Id="rId4" Type="http://schemas.openxmlformats.org/officeDocument/2006/relationships/slideLayout" Target="../slideLayouts/slideLayout181.xml"/><Relationship Id="rId9" Type="http://schemas.openxmlformats.org/officeDocument/2006/relationships/slideLayout" Target="../slideLayouts/slideLayout186.xml"/><Relationship Id="rId14" Type="http://schemas.openxmlformats.org/officeDocument/2006/relationships/slideLayout" Target="../slideLayouts/slideLayout19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5" Type="http://schemas.openxmlformats.org/officeDocument/2006/relationships/slideLayout" Target="../slideLayouts/slideLayout40.xml"/><Relationship Id="rId4" Type="http://schemas.openxmlformats.org/officeDocument/2006/relationships/slideLayout" Target="../slideLayouts/slideLayout3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theme" Target="../theme/theme5.xml"/><Relationship Id="rId2" Type="http://schemas.openxmlformats.org/officeDocument/2006/relationships/slideLayout" Target="../slideLayouts/slideLayout57.xml"/><Relationship Id="rId16" Type="http://schemas.openxmlformats.org/officeDocument/2006/relationships/slideLayout" Target="../slideLayouts/slideLayout71.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slideLayout" Target="../slideLayouts/slideLayout7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slideLayout" Target="../slideLayouts/slideLayout6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slideLayout" Target="../slideLayouts/slideLayout84.xml"/><Relationship Id="rId18" Type="http://schemas.openxmlformats.org/officeDocument/2006/relationships/slideLayout" Target="../slideLayouts/slideLayout89.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slideLayout" Target="../slideLayouts/slideLayout83.xml"/><Relationship Id="rId17" Type="http://schemas.openxmlformats.org/officeDocument/2006/relationships/slideLayout" Target="../slideLayouts/slideLayout88.xml"/><Relationship Id="rId2" Type="http://schemas.openxmlformats.org/officeDocument/2006/relationships/slideLayout" Target="../slideLayouts/slideLayout73.xml"/><Relationship Id="rId16" Type="http://schemas.openxmlformats.org/officeDocument/2006/relationships/slideLayout" Target="../slideLayouts/slideLayout87.xml"/><Relationship Id="rId20" Type="http://schemas.openxmlformats.org/officeDocument/2006/relationships/image" Target="../media/image29.png"/><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5" Type="http://schemas.openxmlformats.org/officeDocument/2006/relationships/slideLayout" Target="../slideLayouts/slideLayout86.xml"/><Relationship Id="rId10" Type="http://schemas.openxmlformats.org/officeDocument/2006/relationships/slideLayout" Target="../slideLayouts/slideLayout81.xml"/><Relationship Id="rId19" Type="http://schemas.openxmlformats.org/officeDocument/2006/relationships/theme" Target="../theme/theme6.xml"/><Relationship Id="rId4" Type="http://schemas.openxmlformats.org/officeDocument/2006/relationships/slideLayout" Target="../slideLayouts/slideLayout75.xml"/><Relationship Id="rId9" Type="http://schemas.openxmlformats.org/officeDocument/2006/relationships/slideLayout" Target="../slideLayouts/slideLayout80.xml"/><Relationship Id="rId14" Type="http://schemas.openxmlformats.org/officeDocument/2006/relationships/slideLayout" Target="../slideLayouts/slideLayout8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7.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7.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8.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theme" Target="../theme/theme8.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9.xml"/><Relationship Id="rId13" Type="http://schemas.openxmlformats.org/officeDocument/2006/relationships/slideLayout" Target="../slideLayouts/slideLayout124.xml"/><Relationship Id="rId18" Type="http://schemas.openxmlformats.org/officeDocument/2006/relationships/theme" Target="../theme/theme9.xml"/><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slideLayout" Target="../slideLayouts/slideLayout123.xml"/><Relationship Id="rId17" Type="http://schemas.openxmlformats.org/officeDocument/2006/relationships/slideLayout" Target="../slideLayouts/slideLayout128.xml"/><Relationship Id="rId2" Type="http://schemas.openxmlformats.org/officeDocument/2006/relationships/slideLayout" Target="../slideLayouts/slideLayout113.xml"/><Relationship Id="rId16" Type="http://schemas.openxmlformats.org/officeDocument/2006/relationships/slideLayout" Target="../slideLayouts/slideLayout127.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5" Type="http://schemas.openxmlformats.org/officeDocument/2006/relationships/slideLayout" Target="../slideLayouts/slideLayout126.xml"/><Relationship Id="rId10" Type="http://schemas.openxmlformats.org/officeDocument/2006/relationships/slideLayout" Target="../slideLayouts/slideLayout121.xml"/><Relationship Id="rId19" Type="http://schemas.openxmlformats.org/officeDocument/2006/relationships/image" Target="../media/image29.png"/><Relationship Id="rId4" Type="http://schemas.openxmlformats.org/officeDocument/2006/relationships/slideLayout" Target="../slideLayouts/slideLayout115.xml"/><Relationship Id="rId9" Type="http://schemas.openxmlformats.org/officeDocument/2006/relationships/slideLayout" Target="../slideLayouts/slideLayout120.xml"/><Relationship Id="rId14" Type="http://schemas.openxmlformats.org/officeDocument/2006/relationships/slideLayout" Target="../slideLayouts/slideLayout12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4" cstate="print">
            <a:extLst>
              <a:ext uri="{28A0092B-C50C-407E-A947-70E740481C1C}">
                <a14:useLocalDpi xmlns:a14="http://schemas.microsoft.com/office/drawing/2010/main" val="0"/>
              </a:ext>
            </a:extLst>
          </a:blip>
          <a:srcRect/>
          <a:stretch/>
        </p:blipFill>
        <p:spPr>
          <a:xfrm>
            <a:off x="360000" y="324000"/>
            <a:ext cx="972000" cy="972000"/>
          </a:xfrm>
          <a:prstGeom prst="rect">
            <a:avLst/>
          </a:prstGeom>
        </p:spPr>
      </p:pic>
      <p:sp>
        <p:nvSpPr>
          <p:cNvPr id="2" name="Title Placeholder 1"/>
          <p:cNvSpPr>
            <a:spLocks noGrp="1"/>
          </p:cNvSpPr>
          <p:nvPr>
            <p:ph type="title"/>
          </p:nvPr>
        </p:nvSpPr>
        <p:spPr>
          <a:xfrm>
            <a:off x="1558800" y="403200"/>
            <a:ext cx="10224000" cy="864000"/>
          </a:xfrm>
          <a:prstGeom prst="rect">
            <a:avLst/>
          </a:prstGeom>
        </p:spPr>
        <p:txBody>
          <a:bodyPr vert="horz" lIns="91440" tIns="45720" rIns="91440" bIns="45720" rtlCol="0" anchor="ctr">
            <a:normAutofit/>
          </a:bodyPr>
          <a:lstStyle/>
          <a:p>
            <a:r>
              <a:rPr lang="en-US" dirty="0"/>
              <a:t>Slide Title, Arial Bold 28pt</a:t>
            </a:r>
            <a:endParaRPr lang="en-GB" dirty="0"/>
          </a:p>
        </p:txBody>
      </p:sp>
      <p:sp>
        <p:nvSpPr>
          <p:cNvPr id="3" name="Text Placeholder 2"/>
          <p:cNvSpPr>
            <a:spLocks noGrp="1"/>
          </p:cNvSpPr>
          <p:nvPr>
            <p:ph type="body" idx="1"/>
          </p:nvPr>
        </p:nvSpPr>
        <p:spPr>
          <a:xfrm>
            <a:off x="406800" y="1411200"/>
            <a:ext cx="11376000" cy="4769867"/>
          </a:xfrm>
          <a:prstGeom prst="rect">
            <a:avLst/>
          </a:prstGeom>
        </p:spPr>
        <p:txBody>
          <a:bodyPr vert="horz" lIns="91440" tIns="45720" rIns="91440" bIns="45720" rtlCol="0">
            <a:normAutofit/>
          </a:bodyPr>
          <a:lstStyle/>
          <a:p>
            <a:pPr lvl="0"/>
            <a:r>
              <a:rPr lang="en-US" dirty="0"/>
              <a:t>Body copy, Arial 20pt minimum</a:t>
            </a:r>
          </a:p>
          <a:p>
            <a:pPr lvl="0"/>
            <a:r>
              <a:rPr lang="en-US" dirty="0"/>
              <a:t>Bullet points should always be round</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521201122"/>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60" r:id="rId9"/>
    <p:sldLayoutId id="2147483746" r:id="rId10"/>
    <p:sldLayoutId id="2147483747" r:id="rId11"/>
    <p:sldLayoutId id="2147483748" r:id="rId12"/>
    <p:sldLayoutId id="2147483749" r:id="rId13"/>
    <p:sldLayoutId id="2147483750" r:id="rId14"/>
    <p:sldLayoutId id="2147483751" r:id="rId15"/>
    <p:sldLayoutId id="2147483744" r:id="rId16"/>
    <p:sldLayoutId id="2147483762" r:id="rId17"/>
    <p:sldLayoutId id="2147483764" r:id="rId18"/>
    <p:sldLayoutId id="2147483767" r:id="rId19"/>
    <p:sldLayoutId id="2147483773" r:id="rId20"/>
    <p:sldLayoutId id="2147483866" r:id="rId21"/>
    <p:sldLayoutId id="2147483956" r:id="rId22"/>
  </p:sldLayoutIdLst>
  <p:hf sldNum="0" hdr="0" ftr="0" dt="0"/>
  <p:txStyles>
    <p:titleStyle>
      <a:lvl1pPr algn="l" defTabSz="914400" rtl="0" eaLnBrk="1" latinLnBrk="0" hangingPunct="1">
        <a:lnSpc>
          <a:spcPct val="90000"/>
        </a:lnSpc>
        <a:spcBef>
          <a:spcPct val="0"/>
        </a:spcBef>
        <a:buNone/>
        <a:defRPr sz="2800" b="1" kern="1200" baseline="0">
          <a:solidFill>
            <a:srgbClr val="0C406D"/>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7583218"/>
      </p:ext>
    </p:extLst>
  </p:cSld>
  <p:clrMap bg1="lt1" tx1="dk1" bg2="lt2" tx2="dk2" accent1="accent1" accent2="accent2" accent3="accent3" accent4="accent4" accent5="accent5" accent6="accent6" hlink="hlink" folHlink="folHlink"/>
  <p:sldLayoutIdLst>
    <p:sldLayoutId id="2147483904" r:id="rId1"/>
    <p:sldLayoutId id="2147483905" r:id="rId2"/>
    <p:sldLayoutId id="2147483906" r:id="rId3"/>
    <p:sldLayoutId id="2147483907" r:id="rId4"/>
    <p:sldLayoutId id="2147483908" r:id="rId5"/>
    <p:sldLayoutId id="2147483909" r:id="rId6"/>
    <p:sldLayoutId id="2147483910" r:id="rId7"/>
    <p:sldLayoutId id="2147483911" r:id="rId8"/>
    <p:sldLayoutId id="2147483912" r:id="rId9"/>
    <p:sldLayoutId id="2147483913" r:id="rId10"/>
    <p:sldLayoutId id="2147483914" r:id="rId11"/>
    <p:sldLayoutId id="2147483915" r:id="rId12"/>
  </p:sldLayoutIdLst>
  <p:txStyles>
    <p:titleStyle>
      <a:lvl1pPr algn="l" defTabSz="914400" rtl="0" eaLnBrk="1" latinLnBrk="0" hangingPunct="1">
        <a:lnSpc>
          <a:spcPct val="90000"/>
        </a:lnSpc>
        <a:spcBef>
          <a:spcPct val="0"/>
        </a:spcBef>
        <a:buNone/>
        <a:defRPr sz="4000" kern="1200">
          <a:solidFill>
            <a:schemeClr val="bg1"/>
          </a:solidFill>
          <a:latin typeface="Franklin Gothic Demi" panose="020B0703020102020204" pitchFamily="34" charset="0"/>
          <a:ea typeface="Lato Black" panose="020F0502020204030203" pitchFamily="34" charset="0"/>
          <a:cs typeface="Aisha Sb Latin" panose="02000003060400000004" pitchFamily="50" charset="-78"/>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5" cstate="print">
            <a:extLst>
              <a:ext uri="{28A0092B-C50C-407E-A947-70E740481C1C}">
                <a14:useLocalDpi xmlns:a14="http://schemas.microsoft.com/office/drawing/2010/main" val="0"/>
              </a:ext>
            </a:extLst>
          </a:blip>
          <a:srcRect/>
          <a:stretch/>
        </p:blipFill>
        <p:spPr>
          <a:xfrm>
            <a:off x="360000" y="324000"/>
            <a:ext cx="972000" cy="972000"/>
          </a:xfrm>
          <a:prstGeom prst="rect">
            <a:avLst/>
          </a:prstGeom>
        </p:spPr>
      </p:pic>
      <p:sp>
        <p:nvSpPr>
          <p:cNvPr id="2" name="Title Placeholder 1"/>
          <p:cNvSpPr>
            <a:spLocks noGrp="1"/>
          </p:cNvSpPr>
          <p:nvPr>
            <p:ph type="title"/>
          </p:nvPr>
        </p:nvSpPr>
        <p:spPr>
          <a:xfrm>
            <a:off x="1558800" y="403200"/>
            <a:ext cx="10224000" cy="864000"/>
          </a:xfrm>
          <a:prstGeom prst="rect">
            <a:avLst/>
          </a:prstGeom>
        </p:spPr>
        <p:txBody>
          <a:bodyPr vert="horz" lIns="91440" tIns="45720" rIns="91440" bIns="45720" rtlCol="0" anchor="ctr">
            <a:normAutofit/>
          </a:bodyPr>
          <a:lstStyle/>
          <a:p>
            <a:r>
              <a:rPr lang="en-US" dirty="0"/>
              <a:t>Slide Title, Arial Bold 28pt</a:t>
            </a:r>
            <a:endParaRPr lang="en-GB" dirty="0"/>
          </a:p>
        </p:txBody>
      </p:sp>
      <p:sp>
        <p:nvSpPr>
          <p:cNvPr id="3" name="Text Placeholder 2"/>
          <p:cNvSpPr>
            <a:spLocks noGrp="1"/>
          </p:cNvSpPr>
          <p:nvPr>
            <p:ph type="body" idx="1"/>
          </p:nvPr>
        </p:nvSpPr>
        <p:spPr>
          <a:xfrm>
            <a:off x="406800" y="1411200"/>
            <a:ext cx="11376000" cy="4769867"/>
          </a:xfrm>
          <a:prstGeom prst="rect">
            <a:avLst/>
          </a:prstGeom>
        </p:spPr>
        <p:txBody>
          <a:bodyPr vert="horz" lIns="91440" tIns="45720" rIns="91440" bIns="45720" rtlCol="0">
            <a:normAutofit/>
          </a:bodyPr>
          <a:lstStyle/>
          <a:p>
            <a:pPr lvl="0"/>
            <a:r>
              <a:rPr lang="en-US" dirty="0"/>
              <a:t>Body copy, Arial 20pt minimum</a:t>
            </a:r>
          </a:p>
          <a:p>
            <a:pPr lvl="0"/>
            <a:r>
              <a:rPr lang="en-US" dirty="0"/>
              <a:t>Bullet points should always be round</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584910507"/>
      </p:ext>
    </p:extLst>
  </p:cSld>
  <p:clrMap bg1="lt1" tx1="dk1" bg2="lt2" tx2="dk2" accent1="accent1" accent2="accent2" accent3="accent3" accent4="accent4" accent5="accent5" accent6="accent6" hlink="hlink" folHlink="folHlink"/>
  <p:sldLayoutIdLst>
    <p:sldLayoutId id="2147483932" r:id="rId1"/>
    <p:sldLayoutId id="2147483933" r:id="rId2"/>
    <p:sldLayoutId id="2147483934" r:id="rId3"/>
    <p:sldLayoutId id="2147483935" r:id="rId4"/>
    <p:sldLayoutId id="2147483936" r:id="rId5"/>
    <p:sldLayoutId id="2147483937" r:id="rId6"/>
    <p:sldLayoutId id="2147483938" r:id="rId7"/>
    <p:sldLayoutId id="2147483939" r:id="rId8"/>
    <p:sldLayoutId id="2147483940" r:id="rId9"/>
    <p:sldLayoutId id="2147483941" r:id="rId10"/>
    <p:sldLayoutId id="2147483942" r:id="rId11"/>
    <p:sldLayoutId id="2147483943" r:id="rId12"/>
    <p:sldLayoutId id="2147483944" r:id="rId13"/>
    <p:sldLayoutId id="2147483945" r:id="rId14"/>
    <p:sldLayoutId id="2147483946" r:id="rId15"/>
    <p:sldLayoutId id="2147483947" r:id="rId16"/>
    <p:sldLayoutId id="2147483948" r:id="rId17"/>
    <p:sldLayoutId id="2147483949" r:id="rId18"/>
    <p:sldLayoutId id="2147483950" r:id="rId19"/>
    <p:sldLayoutId id="2147483952" r:id="rId20"/>
    <p:sldLayoutId id="2147483953" r:id="rId21"/>
    <p:sldLayoutId id="2147483954" r:id="rId22"/>
    <p:sldLayoutId id="2147483955" r:id="rId23"/>
  </p:sldLayoutIdLst>
  <p:hf sldNum="0" hdr="0" ftr="0" dt="0"/>
  <p:txStyles>
    <p:titleStyle>
      <a:lvl1pPr algn="l" defTabSz="914400" rtl="0" eaLnBrk="1" latinLnBrk="0" hangingPunct="1">
        <a:lnSpc>
          <a:spcPct val="90000"/>
        </a:lnSpc>
        <a:spcBef>
          <a:spcPct val="0"/>
        </a:spcBef>
        <a:buNone/>
        <a:defRPr sz="2800" b="1" kern="1200" baseline="0">
          <a:solidFill>
            <a:srgbClr val="0C406D"/>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9023791"/>
      </p:ext>
    </p:extLst>
  </p:cSld>
  <p:clrMap bg1="lt1" tx1="dk1" bg2="lt2" tx2="dk2" accent1="accent1" accent2="accent2" accent3="accent3" accent4="accent4" accent5="accent5" accent6="accent6" hlink="hlink" folHlink="folHlink"/>
  <p:sldLayoutIdLst>
    <p:sldLayoutId id="2147483990" r:id="rId1"/>
    <p:sldLayoutId id="2147483991" r:id="rId2"/>
    <p:sldLayoutId id="2147483992" r:id="rId3"/>
    <p:sldLayoutId id="2147483993" r:id="rId4"/>
    <p:sldLayoutId id="2147483994" r:id="rId5"/>
    <p:sldLayoutId id="2147483995" r:id="rId6"/>
    <p:sldLayoutId id="2147483996" r:id="rId7"/>
    <p:sldLayoutId id="2147483997" r:id="rId8"/>
    <p:sldLayoutId id="2147483998" r:id="rId9"/>
    <p:sldLayoutId id="2147483999" r:id="rId10"/>
    <p:sldLayoutId id="2147484000" r:id="rId11"/>
    <p:sldLayoutId id="2147484001" r:id="rId12"/>
    <p:sldLayoutId id="2147484002" r:id="rId13"/>
    <p:sldLayoutId id="2147484003" r:id="rId14"/>
  </p:sldLayoutIdLst>
  <p:hf sldNum="0" hdr="0" ftr="0" dt="0"/>
  <p:txStyles>
    <p:titleStyle>
      <a:lvl1pPr algn="l" defTabSz="914400" rtl="0" eaLnBrk="1" latinLnBrk="0" hangingPunct="1">
        <a:lnSpc>
          <a:spcPct val="90000"/>
        </a:lnSpc>
        <a:spcBef>
          <a:spcPct val="0"/>
        </a:spcBef>
        <a:buNone/>
        <a:defRPr sz="4000" kern="1200">
          <a:solidFill>
            <a:schemeClr val="bg1"/>
          </a:solidFill>
          <a:latin typeface="Franklin Gothic Demi" panose="020B0703020102020204" pitchFamily="34" charset="0"/>
          <a:ea typeface="Lato Black" panose="020F0502020204030203" pitchFamily="34" charset="0"/>
          <a:cs typeface="Aisha Sb Latin" panose="02000003060400000004" pitchFamily="50" charset="-78"/>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1" cstate="email">
            <a:extLst>
              <a:ext uri="{28A0092B-C50C-407E-A947-70E740481C1C}">
                <a14:useLocalDpi xmlns:a14="http://schemas.microsoft.com/office/drawing/2010/main"/>
              </a:ext>
            </a:extLst>
          </a:blip>
          <a:srcRect/>
          <a:stretch/>
        </p:blipFill>
        <p:spPr>
          <a:xfrm>
            <a:off x="360000" y="324000"/>
            <a:ext cx="972000" cy="972000"/>
          </a:xfrm>
          <a:prstGeom prst="rect">
            <a:avLst/>
          </a:prstGeom>
        </p:spPr>
      </p:pic>
      <p:sp>
        <p:nvSpPr>
          <p:cNvPr id="2" name="Title Placeholder 1"/>
          <p:cNvSpPr>
            <a:spLocks noGrp="1"/>
          </p:cNvSpPr>
          <p:nvPr>
            <p:ph type="title"/>
          </p:nvPr>
        </p:nvSpPr>
        <p:spPr>
          <a:xfrm>
            <a:off x="1558800" y="403200"/>
            <a:ext cx="10224000" cy="864000"/>
          </a:xfrm>
          <a:prstGeom prst="rect">
            <a:avLst/>
          </a:prstGeom>
        </p:spPr>
        <p:txBody>
          <a:bodyPr vert="horz" lIns="91440" tIns="45720" rIns="91440" bIns="45720" rtlCol="0" anchor="ctr">
            <a:normAutofit/>
          </a:bodyPr>
          <a:lstStyle/>
          <a:p>
            <a:r>
              <a:rPr lang="en-US" dirty="0"/>
              <a:t>Slide Title, Arial Bold 28pt</a:t>
            </a:r>
            <a:endParaRPr lang="en-GB" dirty="0"/>
          </a:p>
        </p:txBody>
      </p:sp>
      <p:sp>
        <p:nvSpPr>
          <p:cNvPr id="3" name="Text Placeholder 2"/>
          <p:cNvSpPr>
            <a:spLocks noGrp="1"/>
          </p:cNvSpPr>
          <p:nvPr>
            <p:ph type="body" idx="1"/>
          </p:nvPr>
        </p:nvSpPr>
        <p:spPr>
          <a:xfrm>
            <a:off x="406800" y="1411200"/>
            <a:ext cx="11376000" cy="4769867"/>
          </a:xfrm>
          <a:prstGeom prst="rect">
            <a:avLst/>
          </a:prstGeom>
        </p:spPr>
        <p:txBody>
          <a:bodyPr vert="horz" lIns="91440" tIns="45720" rIns="91440" bIns="45720" rtlCol="0">
            <a:normAutofit/>
          </a:bodyPr>
          <a:lstStyle/>
          <a:p>
            <a:pPr lvl="0"/>
            <a:r>
              <a:rPr lang="en-US" dirty="0"/>
              <a:t>Body copy, Arial 20pt minimum</a:t>
            </a:r>
          </a:p>
          <a:p>
            <a:pPr lvl="0"/>
            <a:r>
              <a:rPr lang="en-US" dirty="0"/>
              <a:t>Bullet points should always be round</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117417609"/>
      </p:ext>
    </p:extLst>
  </p:cSld>
  <p:clrMap bg1="lt1" tx1="dk1" bg2="lt2" tx2="dk2" accent1="accent1" accent2="accent2" accent3="accent3" accent4="accent4" accent5="accent5" accent6="accent6" hlink="hlink" folHlink="folHlink"/>
  <p:sldLayoutIdLst>
    <p:sldLayoutId id="2147484005" r:id="rId1"/>
    <p:sldLayoutId id="2147484006" r:id="rId2"/>
    <p:sldLayoutId id="2147484007" r:id="rId3"/>
    <p:sldLayoutId id="2147484008" r:id="rId4"/>
    <p:sldLayoutId id="2147484009" r:id="rId5"/>
    <p:sldLayoutId id="2147484010" r:id="rId6"/>
    <p:sldLayoutId id="2147484011" r:id="rId7"/>
    <p:sldLayoutId id="2147484012" r:id="rId8"/>
    <p:sldLayoutId id="2147484013" r:id="rId9"/>
    <p:sldLayoutId id="2147484014" r:id="rId10"/>
    <p:sldLayoutId id="2147484015" r:id="rId11"/>
    <p:sldLayoutId id="2147484016" r:id="rId12"/>
    <p:sldLayoutId id="2147484017" r:id="rId13"/>
    <p:sldLayoutId id="2147484018" r:id="rId14"/>
    <p:sldLayoutId id="2147484019" r:id="rId15"/>
    <p:sldLayoutId id="2147484020" r:id="rId16"/>
    <p:sldLayoutId id="2147484021" r:id="rId17"/>
    <p:sldLayoutId id="2147484022" r:id="rId18"/>
    <p:sldLayoutId id="2147484023" r:id="rId19"/>
  </p:sldLayoutIdLst>
  <p:hf sldNum="0" hdr="0" ftr="0" dt="0"/>
  <p:txStyles>
    <p:titleStyle>
      <a:lvl1pPr algn="l" defTabSz="914400" rtl="0" eaLnBrk="1" latinLnBrk="0" hangingPunct="1">
        <a:lnSpc>
          <a:spcPct val="90000"/>
        </a:lnSpc>
        <a:spcBef>
          <a:spcPct val="0"/>
        </a:spcBef>
        <a:buNone/>
        <a:defRPr sz="2800" b="1" kern="1200" baseline="0">
          <a:solidFill>
            <a:srgbClr val="0C406D"/>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06800" y="1411200"/>
            <a:ext cx="11376000" cy="4769867"/>
          </a:xfrm>
          <a:prstGeom prst="rect">
            <a:avLst/>
          </a:prstGeom>
        </p:spPr>
        <p:txBody>
          <a:bodyPr vert="horz" lIns="91440" tIns="45720" rIns="91440" bIns="45720" rtlCol="0">
            <a:normAutofit/>
          </a:bodyPr>
          <a:lstStyle/>
          <a:p>
            <a:pPr lvl="0"/>
            <a:r>
              <a:rPr lang="en-US" dirty="0"/>
              <a:t>Body copy, Arial 20pt minimum</a:t>
            </a:r>
          </a:p>
          <a:p>
            <a:pPr lvl="0"/>
            <a:r>
              <a:rPr lang="en-US" dirty="0"/>
              <a:t>Bullet points should always be round</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3" name="Rectangle 12"/>
          <p:cNvSpPr/>
          <p:nvPr userDrawn="1"/>
        </p:nvSpPr>
        <p:spPr>
          <a:xfrm>
            <a:off x="0" y="6309320"/>
            <a:ext cx="12192000" cy="548680"/>
          </a:xfrm>
          <a:prstGeom prst="rect">
            <a:avLst/>
          </a:prstGeom>
          <a:solidFill>
            <a:srgbClr val="0C406D"/>
          </a:solidFill>
          <a:ln w="12700" cap="flat" cmpd="sng" algn="ctr">
            <a:noFill/>
            <a:prstDash val="solid"/>
            <a:miter lim="800000"/>
          </a:ln>
          <a:effectLst/>
        </p:spPr>
        <p:txBody>
          <a:bodyPr rtlCol="0" anchor="ctr"/>
          <a:lstStyle/>
          <a:p>
            <a:pPr algn="ctr"/>
            <a:endParaRPr lang="en-US" kern="0">
              <a:solidFill>
                <a:prstClr val="white"/>
              </a:solidFill>
            </a:endParaRPr>
          </a:p>
        </p:txBody>
      </p:sp>
      <p:sp>
        <p:nvSpPr>
          <p:cNvPr id="14" name="TextBox 13"/>
          <p:cNvSpPr txBox="1"/>
          <p:nvPr userDrawn="1"/>
        </p:nvSpPr>
        <p:spPr>
          <a:xfrm>
            <a:off x="8904312" y="6414383"/>
            <a:ext cx="2880320" cy="338554"/>
          </a:xfrm>
          <a:prstGeom prst="rect">
            <a:avLst/>
          </a:prstGeom>
          <a:noFill/>
        </p:spPr>
        <p:txBody>
          <a:bodyPr wrap="square" rtlCol="0">
            <a:spAutoFit/>
          </a:bodyPr>
          <a:lstStyle/>
          <a:p>
            <a:pPr algn="r"/>
            <a:r>
              <a:rPr lang="en-US" sz="1600" dirty="0">
                <a:solidFill>
                  <a:prstClr val="white"/>
                </a:solidFill>
                <a:latin typeface="Arial" charset="0"/>
                <a:ea typeface="Arial" charset="0"/>
                <a:cs typeface="Arial" charset="0"/>
              </a:rPr>
              <a:t>© </a:t>
            </a:r>
            <a:r>
              <a:rPr lang="en-US" sz="1600" dirty="0" err="1">
                <a:solidFill>
                  <a:prstClr val="white"/>
                </a:solidFill>
                <a:latin typeface="Arial" charset="0"/>
                <a:ea typeface="Arial" charset="0"/>
                <a:cs typeface="Arial" charset="0"/>
              </a:rPr>
              <a:t>Cranfield</a:t>
            </a:r>
            <a:r>
              <a:rPr lang="en-US" sz="1600" dirty="0">
                <a:solidFill>
                  <a:prstClr val="white"/>
                </a:solidFill>
                <a:latin typeface="Arial" charset="0"/>
                <a:ea typeface="Arial" charset="0"/>
                <a:cs typeface="Arial" charset="0"/>
              </a:rPr>
              <a:t> University</a:t>
            </a:r>
          </a:p>
        </p:txBody>
      </p:sp>
      <p:sp>
        <p:nvSpPr>
          <p:cNvPr id="4" name="Title Placeholder 3">
            <a:extLst>
              <a:ext uri="{FF2B5EF4-FFF2-40B4-BE49-F238E27FC236}">
                <a16:creationId xmlns:a16="http://schemas.microsoft.com/office/drawing/2014/main" id="{3DE41B24-B4E8-CD48-9D80-9A1E51667E05}"/>
              </a:ext>
            </a:extLst>
          </p:cNvPr>
          <p:cNvSpPr>
            <a:spLocks noGrp="1"/>
          </p:cNvSpPr>
          <p:nvPr>
            <p:ph type="title"/>
          </p:nvPr>
        </p:nvSpPr>
        <p:spPr>
          <a:xfrm>
            <a:off x="406800" y="365126"/>
            <a:ext cx="11376000" cy="909550"/>
          </a:xfrm>
          <a:prstGeom prst="rect">
            <a:avLst/>
          </a:prstGeom>
        </p:spPr>
        <p:txBody>
          <a:bodyPr vert="horz" lIns="91440" tIns="45720" rIns="91440" bIns="45720" rtlCol="0" anchor="ctr">
            <a:normAutofit/>
          </a:bodyPr>
          <a:lstStyle/>
          <a:p>
            <a:r>
              <a:rPr lang="en-US" dirty="0"/>
              <a:t>Slide Title, Arial Bold 28pt</a:t>
            </a:r>
            <a:endParaRPr lang="en-GB" dirty="0"/>
          </a:p>
        </p:txBody>
      </p:sp>
    </p:spTree>
    <p:extLst>
      <p:ext uri="{BB962C8B-B14F-4D97-AF65-F5344CB8AC3E}">
        <p14:creationId xmlns:p14="http://schemas.microsoft.com/office/powerpoint/2010/main" val="1940673710"/>
      </p:ext>
    </p:extLst>
  </p:cSld>
  <p:clrMap bg1="lt1" tx1="dk1" bg2="lt2" tx2="dk2" accent1="accent1" accent2="accent2" accent3="accent3" accent4="accent4" accent5="accent5" accent6="accent6" hlink="hlink" folHlink="folHlink"/>
  <p:sldLayoutIdLst>
    <p:sldLayoutId id="2147483730" r:id="rId1"/>
    <p:sldLayoutId id="2147483708" r:id="rId2"/>
    <p:sldLayoutId id="2147483729" r:id="rId3"/>
    <p:sldLayoutId id="2147483709" r:id="rId4"/>
    <p:sldLayoutId id="2147483710" r:id="rId5"/>
    <p:sldLayoutId id="2147483712" r:id="rId6"/>
    <p:sldLayoutId id="2147483717" r:id="rId7"/>
    <p:sldLayoutId id="2147483718" r:id="rId8"/>
    <p:sldLayoutId id="2147483714" r:id="rId9"/>
    <p:sldLayoutId id="2147483727" r:id="rId10"/>
    <p:sldLayoutId id="2147483711" r:id="rId11"/>
    <p:sldLayoutId id="2147483759" r:id="rId12"/>
    <p:sldLayoutId id="2147483733" r:id="rId13"/>
  </p:sldLayoutIdLst>
  <p:hf sldNum="0" hdr="0" ftr="0" dt="0"/>
  <p:txStyles>
    <p:titleStyle>
      <a:lvl1pPr algn="l" defTabSz="914400" rtl="0" eaLnBrk="1" latinLnBrk="0" hangingPunct="1">
        <a:lnSpc>
          <a:spcPct val="90000"/>
        </a:lnSpc>
        <a:spcBef>
          <a:spcPct val="0"/>
        </a:spcBef>
        <a:buNone/>
        <a:defRPr sz="2800" b="1" kern="1200" baseline="0">
          <a:solidFill>
            <a:srgbClr val="0C406D"/>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90937241"/>
      </p:ext>
    </p:extLst>
  </p:cSld>
  <p:clrMap bg1="lt1" tx1="dk1" bg2="lt2" tx2="dk2" accent1="accent1" accent2="accent2" accent3="accent3" accent4="accent4" accent5="accent5" accent6="accent6" hlink="hlink" folHlink="folHlink"/>
  <p:sldLayoutIdLst>
    <p:sldLayoutId id="2147483753" r:id="rId1"/>
    <p:sldLayoutId id="2147483761" r:id="rId2"/>
    <p:sldLayoutId id="2147483754" r:id="rId3"/>
    <p:sldLayoutId id="2147483755" r:id="rId4"/>
    <p:sldLayoutId id="2147483756" r:id="rId5"/>
    <p:sldLayoutId id="2147483757" r:id="rId6"/>
    <p:sldLayoutId id="2147483758" r:id="rId7"/>
  </p:sldLayoutIdLst>
  <p:hf sldNum="0"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8373438"/>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 id="2147483787" r:id="rId12"/>
    <p:sldLayoutId id="2147483788" r:id="rId13"/>
  </p:sldLayoutIdLst>
  <p:hf sldNum="0" hdr="0" ftr="0" dt="0"/>
  <p:txStyles>
    <p:titleStyle>
      <a:lvl1pPr algn="l" defTabSz="914400" rtl="0" eaLnBrk="1" latinLnBrk="0" hangingPunct="1">
        <a:lnSpc>
          <a:spcPct val="90000"/>
        </a:lnSpc>
        <a:spcBef>
          <a:spcPct val="0"/>
        </a:spcBef>
        <a:buNone/>
        <a:defRPr sz="4000" kern="1200">
          <a:solidFill>
            <a:schemeClr val="bg1"/>
          </a:solidFill>
          <a:latin typeface="Franklin Gothic Demi" panose="020B0703020102020204" pitchFamily="34" charset="0"/>
          <a:ea typeface="Lato Black" panose="020F0502020204030203" pitchFamily="34" charset="0"/>
          <a:cs typeface="Aisha Sb Latin" panose="02000003060400000004" pitchFamily="50" charset="-78"/>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6005884"/>
      </p:ext>
    </p:extLst>
  </p:cSld>
  <p:clrMap bg1="lt1" tx1="dk1" bg2="lt2" tx2="dk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 id="2147483796" r:id="rId7"/>
    <p:sldLayoutId id="2147483797" r:id="rId8"/>
    <p:sldLayoutId id="2147483798" r:id="rId9"/>
    <p:sldLayoutId id="2147483799" r:id="rId10"/>
    <p:sldLayoutId id="2147483800" r:id="rId11"/>
    <p:sldLayoutId id="2147483801" r:id="rId12"/>
    <p:sldLayoutId id="2147483802" r:id="rId13"/>
    <p:sldLayoutId id="2147483803" r:id="rId14"/>
    <p:sldLayoutId id="2147483804" r:id="rId15"/>
    <p:sldLayoutId id="2147483805" r:id="rId16"/>
  </p:sldLayoutIdLst>
  <p:txStyles>
    <p:titleStyle>
      <a:lvl1pPr algn="l" defTabSz="914400" rtl="0" eaLnBrk="1" latinLnBrk="0" hangingPunct="1">
        <a:lnSpc>
          <a:spcPct val="90000"/>
        </a:lnSpc>
        <a:spcBef>
          <a:spcPct val="0"/>
        </a:spcBef>
        <a:buNone/>
        <a:defRPr sz="4000" kern="1200">
          <a:solidFill>
            <a:schemeClr val="bg1"/>
          </a:solidFill>
          <a:latin typeface="Franklin Gothic Demi" panose="020B0703020102020204" pitchFamily="34" charset="0"/>
          <a:ea typeface="Lato Black" panose="020F0502020204030203" pitchFamily="34" charset="0"/>
          <a:cs typeface="Aisha Sb Latin" panose="02000003060400000004" pitchFamily="50" charset="-78"/>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0" cstate="email">
            <a:extLst>
              <a:ext uri="{28A0092B-C50C-407E-A947-70E740481C1C}">
                <a14:useLocalDpi xmlns:a14="http://schemas.microsoft.com/office/drawing/2010/main"/>
              </a:ext>
            </a:extLst>
          </a:blip>
          <a:srcRect/>
          <a:stretch/>
        </p:blipFill>
        <p:spPr>
          <a:xfrm>
            <a:off x="360000" y="324000"/>
            <a:ext cx="972000" cy="972000"/>
          </a:xfrm>
          <a:prstGeom prst="rect">
            <a:avLst/>
          </a:prstGeom>
        </p:spPr>
      </p:pic>
      <p:sp>
        <p:nvSpPr>
          <p:cNvPr id="2" name="Title Placeholder 1"/>
          <p:cNvSpPr>
            <a:spLocks noGrp="1"/>
          </p:cNvSpPr>
          <p:nvPr>
            <p:ph type="title"/>
          </p:nvPr>
        </p:nvSpPr>
        <p:spPr>
          <a:xfrm>
            <a:off x="1558800" y="403200"/>
            <a:ext cx="10224000" cy="864000"/>
          </a:xfrm>
          <a:prstGeom prst="rect">
            <a:avLst/>
          </a:prstGeom>
        </p:spPr>
        <p:txBody>
          <a:bodyPr vert="horz" lIns="91440" tIns="45720" rIns="91440" bIns="45720" rtlCol="0" anchor="ctr">
            <a:normAutofit/>
          </a:bodyPr>
          <a:lstStyle/>
          <a:p>
            <a:r>
              <a:rPr lang="en-US" dirty="0"/>
              <a:t>Slide Title, Arial Bold 28pt</a:t>
            </a:r>
            <a:endParaRPr lang="en-GB" dirty="0"/>
          </a:p>
        </p:txBody>
      </p:sp>
      <p:sp>
        <p:nvSpPr>
          <p:cNvPr id="3" name="Text Placeholder 2"/>
          <p:cNvSpPr>
            <a:spLocks noGrp="1"/>
          </p:cNvSpPr>
          <p:nvPr>
            <p:ph type="body" idx="1"/>
          </p:nvPr>
        </p:nvSpPr>
        <p:spPr>
          <a:xfrm>
            <a:off x="406800" y="1411200"/>
            <a:ext cx="11376000" cy="4769867"/>
          </a:xfrm>
          <a:prstGeom prst="rect">
            <a:avLst/>
          </a:prstGeom>
        </p:spPr>
        <p:txBody>
          <a:bodyPr vert="horz" lIns="91440" tIns="45720" rIns="91440" bIns="45720" rtlCol="0">
            <a:normAutofit/>
          </a:bodyPr>
          <a:lstStyle/>
          <a:p>
            <a:pPr lvl="0"/>
            <a:r>
              <a:rPr lang="en-US" dirty="0"/>
              <a:t>Body copy, Arial 20pt minimum</a:t>
            </a:r>
          </a:p>
          <a:p>
            <a:pPr lvl="0"/>
            <a:r>
              <a:rPr lang="en-US" dirty="0"/>
              <a:t>Bullet points should always be round</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424198894"/>
      </p:ext>
    </p:extLst>
  </p:cSld>
  <p:clrMap bg1="lt1" tx1="dk1" bg2="lt2" tx2="dk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811" r:id="rId5"/>
    <p:sldLayoutId id="2147483812" r:id="rId6"/>
    <p:sldLayoutId id="2147483813" r:id="rId7"/>
    <p:sldLayoutId id="2147483814" r:id="rId8"/>
    <p:sldLayoutId id="2147483815" r:id="rId9"/>
    <p:sldLayoutId id="2147483816" r:id="rId10"/>
    <p:sldLayoutId id="2147483817" r:id="rId11"/>
    <p:sldLayoutId id="2147483818" r:id="rId12"/>
    <p:sldLayoutId id="2147483819" r:id="rId13"/>
    <p:sldLayoutId id="2147483820" r:id="rId14"/>
    <p:sldLayoutId id="2147483821" r:id="rId15"/>
    <p:sldLayoutId id="2147483822" r:id="rId16"/>
    <p:sldLayoutId id="2147483957" r:id="rId17"/>
    <p:sldLayoutId id="2147483958" r:id="rId18"/>
  </p:sldLayoutIdLst>
  <p:hf sldNum="0" hdr="0" ftr="0" dt="0"/>
  <p:txStyles>
    <p:titleStyle>
      <a:lvl1pPr algn="l" defTabSz="914400" rtl="0" eaLnBrk="1" latinLnBrk="0" hangingPunct="1">
        <a:lnSpc>
          <a:spcPct val="90000"/>
        </a:lnSpc>
        <a:spcBef>
          <a:spcPct val="0"/>
        </a:spcBef>
        <a:buNone/>
        <a:defRPr sz="2800" b="1" kern="1200" baseline="0">
          <a:solidFill>
            <a:srgbClr val="0C406D"/>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294723"/>
      </p:ext>
    </p:extLst>
  </p:cSld>
  <p:clrMap bg1="lt1" tx1="dk1" bg2="lt2" tx2="dk2" accent1="accent1" accent2="accent2" accent3="accent3" accent4="accent4" accent5="accent5" accent6="accent6" hlink="hlink" folHlink="folHlink"/>
  <p:sldLayoutIdLst>
    <p:sldLayoutId id="2147483827" r:id="rId1"/>
    <p:sldLayoutId id="2147483828" r:id="rId2"/>
    <p:sldLayoutId id="2147483829" r:id="rId3"/>
    <p:sldLayoutId id="2147483830" r:id="rId4"/>
    <p:sldLayoutId id="2147483831" r:id="rId5"/>
    <p:sldLayoutId id="2147483832" r:id="rId6"/>
    <p:sldLayoutId id="2147483833" r:id="rId7"/>
    <p:sldLayoutId id="2147483834" r:id="rId8"/>
    <p:sldLayoutId id="2147483835" r:id="rId9"/>
    <p:sldLayoutId id="2147483836" r:id="rId10"/>
    <p:sldLayoutId id="2147483837" r:id="rId11"/>
  </p:sldLayoutIdLst>
  <p:txStyles>
    <p:titleStyle>
      <a:lvl1pPr algn="l" defTabSz="914400" rtl="0" eaLnBrk="1" latinLnBrk="0" hangingPunct="1">
        <a:lnSpc>
          <a:spcPct val="90000"/>
        </a:lnSpc>
        <a:spcBef>
          <a:spcPct val="0"/>
        </a:spcBef>
        <a:buNone/>
        <a:defRPr sz="4000" kern="1200">
          <a:solidFill>
            <a:schemeClr val="bg1"/>
          </a:solidFill>
          <a:latin typeface="Franklin Gothic Demi" panose="020B0703020102020204" pitchFamily="34" charset="0"/>
          <a:ea typeface="Lato Black" panose="020F0502020204030203" pitchFamily="34" charset="0"/>
          <a:cs typeface="Aisha Sb Latin" panose="02000003060400000004" pitchFamily="50" charset="-78"/>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8652519"/>
      </p:ext>
    </p:extLst>
  </p:cSld>
  <p:clrMap bg1="lt1" tx1="dk1" bg2="lt2" tx2="dk2" accent1="accent1" accent2="accent2" accent3="accent3" accent4="accent4" accent5="accent5" accent6="accent6" hlink="hlink" folHlink="folHlink"/>
  <p:sldLayoutIdLst>
    <p:sldLayoutId id="2147483840" r:id="rId1"/>
    <p:sldLayoutId id="2147483841" r:id="rId2"/>
    <p:sldLayoutId id="2147483842" r:id="rId3"/>
    <p:sldLayoutId id="2147483843" r:id="rId4"/>
    <p:sldLayoutId id="2147483844" r:id="rId5"/>
    <p:sldLayoutId id="2147483845" r:id="rId6"/>
    <p:sldLayoutId id="2147483846" r:id="rId7"/>
    <p:sldLayoutId id="2147483847" r:id="rId8"/>
    <p:sldLayoutId id="2147483848" r:id="rId9"/>
    <p:sldLayoutId id="2147483849" r:id="rId10"/>
    <p:sldLayoutId id="2147483850" r:id="rId11"/>
  </p:sldLayoutIdLst>
  <p:txStyles>
    <p:titleStyle>
      <a:lvl1pPr algn="l" defTabSz="914400" rtl="0" eaLnBrk="1" latinLnBrk="0" hangingPunct="1">
        <a:lnSpc>
          <a:spcPct val="90000"/>
        </a:lnSpc>
        <a:spcBef>
          <a:spcPct val="0"/>
        </a:spcBef>
        <a:buNone/>
        <a:defRPr sz="4000" kern="1200">
          <a:solidFill>
            <a:schemeClr val="bg1"/>
          </a:solidFill>
          <a:latin typeface="Franklin Gothic Demi" panose="020B0703020102020204" pitchFamily="34" charset="0"/>
          <a:ea typeface="Lato Black" panose="020F0502020204030203" pitchFamily="34" charset="0"/>
          <a:cs typeface="Aisha Sb Latin" panose="02000003060400000004" pitchFamily="50" charset="-78"/>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9" cstate="email">
            <a:extLst>
              <a:ext uri="{28A0092B-C50C-407E-A947-70E740481C1C}">
                <a14:useLocalDpi xmlns:a14="http://schemas.microsoft.com/office/drawing/2010/main"/>
              </a:ext>
            </a:extLst>
          </a:blip>
          <a:srcRect/>
          <a:stretch/>
        </p:blipFill>
        <p:spPr>
          <a:xfrm>
            <a:off x="360000" y="324000"/>
            <a:ext cx="972000" cy="972000"/>
          </a:xfrm>
          <a:prstGeom prst="rect">
            <a:avLst/>
          </a:prstGeom>
        </p:spPr>
      </p:pic>
      <p:sp>
        <p:nvSpPr>
          <p:cNvPr id="2" name="Title Placeholder 1"/>
          <p:cNvSpPr>
            <a:spLocks noGrp="1"/>
          </p:cNvSpPr>
          <p:nvPr>
            <p:ph type="title"/>
          </p:nvPr>
        </p:nvSpPr>
        <p:spPr>
          <a:xfrm>
            <a:off x="1558800" y="403200"/>
            <a:ext cx="10224000" cy="864000"/>
          </a:xfrm>
          <a:prstGeom prst="rect">
            <a:avLst/>
          </a:prstGeom>
        </p:spPr>
        <p:txBody>
          <a:bodyPr vert="horz" lIns="91440" tIns="45720" rIns="91440" bIns="45720" rtlCol="0" anchor="ctr">
            <a:normAutofit/>
          </a:bodyPr>
          <a:lstStyle/>
          <a:p>
            <a:r>
              <a:rPr lang="en-US" dirty="0"/>
              <a:t>Slide Title, Arial Bold 28pt</a:t>
            </a:r>
            <a:endParaRPr lang="en-GB" dirty="0"/>
          </a:p>
        </p:txBody>
      </p:sp>
      <p:sp>
        <p:nvSpPr>
          <p:cNvPr id="3" name="Text Placeholder 2"/>
          <p:cNvSpPr>
            <a:spLocks noGrp="1"/>
          </p:cNvSpPr>
          <p:nvPr>
            <p:ph type="body" idx="1"/>
          </p:nvPr>
        </p:nvSpPr>
        <p:spPr>
          <a:xfrm>
            <a:off x="406800" y="1411200"/>
            <a:ext cx="11376000" cy="4769867"/>
          </a:xfrm>
          <a:prstGeom prst="rect">
            <a:avLst/>
          </a:prstGeom>
        </p:spPr>
        <p:txBody>
          <a:bodyPr vert="horz" lIns="91440" tIns="45720" rIns="91440" bIns="45720" rtlCol="0">
            <a:normAutofit/>
          </a:bodyPr>
          <a:lstStyle/>
          <a:p>
            <a:pPr lvl="0"/>
            <a:r>
              <a:rPr lang="en-US" dirty="0"/>
              <a:t>Body copy, Arial 20pt minimum</a:t>
            </a:r>
          </a:p>
          <a:p>
            <a:pPr lvl="0"/>
            <a:r>
              <a:rPr lang="en-US" dirty="0"/>
              <a:t>Bullet points should always be round</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18323796"/>
      </p:ext>
    </p:extLst>
  </p:cSld>
  <p:clrMap bg1="lt1" tx1="dk1" bg2="lt2" tx2="dk2" accent1="accent1" accent2="accent2" accent3="accent3" accent4="accent4" accent5="accent5" accent6="accent6" hlink="hlink" folHlink="folHlink"/>
  <p:sldLayoutIdLst>
    <p:sldLayoutId id="2147483870" r:id="rId1"/>
    <p:sldLayoutId id="2147483871" r:id="rId2"/>
    <p:sldLayoutId id="2147483872" r:id="rId3"/>
    <p:sldLayoutId id="2147483873" r:id="rId4"/>
    <p:sldLayoutId id="2147483874" r:id="rId5"/>
    <p:sldLayoutId id="2147483875" r:id="rId6"/>
    <p:sldLayoutId id="2147483876" r:id="rId7"/>
    <p:sldLayoutId id="2147483877" r:id="rId8"/>
    <p:sldLayoutId id="2147483878" r:id="rId9"/>
    <p:sldLayoutId id="2147483879" r:id="rId10"/>
    <p:sldLayoutId id="2147483880" r:id="rId11"/>
    <p:sldLayoutId id="2147483881" r:id="rId12"/>
    <p:sldLayoutId id="2147483882" r:id="rId13"/>
    <p:sldLayoutId id="2147483883" r:id="rId14"/>
    <p:sldLayoutId id="2147483884" r:id="rId15"/>
    <p:sldLayoutId id="2147483885" r:id="rId16"/>
    <p:sldLayoutId id="2147483886" r:id="rId17"/>
  </p:sldLayoutIdLst>
  <p:hf sldNum="0" hdr="0" ftr="0" dt="0"/>
  <p:txStyles>
    <p:titleStyle>
      <a:lvl1pPr algn="l" defTabSz="914400" rtl="0" eaLnBrk="1" latinLnBrk="0" hangingPunct="1">
        <a:lnSpc>
          <a:spcPct val="90000"/>
        </a:lnSpc>
        <a:spcBef>
          <a:spcPct val="0"/>
        </a:spcBef>
        <a:buNone/>
        <a:defRPr sz="2800" b="1" kern="1200" baseline="0">
          <a:solidFill>
            <a:srgbClr val="0C406D"/>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xml"/><Relationship Id="rId1" Type="http://schemas.openxmlformats.org/officeDocument/2006/relationships/slideLayout" Target="../slideLayouts/slideLayout72.xml"/><Relationship Id="rId5" Type="http://schemas.openxmlformats.org/officeDocument/2006/relationships/image" Target="../media/image33.png"/><Relationship Id="rId4" Type="http://schemas.openxmlformats.org/officeDocument/2006/relationships/image" Target="../media/image32.png"/></Relationships>
</file>

<file path=ppt/slides/_rels/slide1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51.png"/></Relationships>
</file>

<file path=ppt/slides/_rels/slide1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xml"/><Relationship Id="rId1" Type="http://schemas.openxmlformats.org/officeDocument/2006/relationships/slideLayout" Target="../slideLayouts/slideLayout20.xml"/><Relationship Id="rId4" Type="http://schemas.openxmlformats.org/officeDocument/2006/relationships/image" Target="../media/image5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35.png"/></Relationships>
</file>

<file path=ppt/slides/_rels/slide2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1.xml"/></Relationships>
</file>

<file path=ppt/slides/_rels/slide2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2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8.xml"/><Relationship Id="rId1" Type="http://schemas.openxmlformats.org/officeDocument/2006/relationships/slideLayout" Target="../slideLayouts/slideLayout2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9.xml"/><Relationship Id="rId1" Type="http://schemas.openxmlformats.org/officeDocument/2006/relationships/slideLayout" Target="../slideLayouts/slideLayout140.xml"/><Relationship Id="rId4" Type="http://schemas.openxmlformats.org/officeDocument/2006/relationships/image" Target="../media/image6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0.xml"/><Relationship Id="rId1" Type="http://schemas.openxmlformats.org/officeDocument/2006/relationships/slideLayout" Target="../slideLayouts/slideLayout128.xml"/></Relationships>
</file>

<file path=ppt/slides/_rels/slide31.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jpe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36.png"/><Relationship Id="rId1" Type="http://schemas.openxmlformats.org/officeDocument/2006/relationships/slideLayout" Target="../slideLayouts/slideLayout6.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4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2.xml"/><Relationship Id="rId1" Type="http://schemas.openxmlformats.org/officeDocument/2006/relationships/slideLayout" Target="../slideLayouts/slideLayout163.xml"/></Relationships>
</file>

<file path=ppt/slides/_rels/slide4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3.xml"/><Relationship Id="rId1" Type="http://schemas.openxmlformats.org/officeDocument/2006/relationships/slideLayout" Target="../slideLayouts/slideLayout145.xml"/><Relationship Id="rId4" Type="http://schemas.openxmlformats.org/officeDocument/2006/relationships/image" Target="../media/image75.png"/></Relationships>
</file>

<file path=ppt/slides/_rels/slide4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4.xml"/><Relationship Id="rId1" Type="http://schemas.openxmlformats.org/officeDocument/2006/relationships/slideLayout" Target="../slideLayouts/slideLayout160.xml"/></Relationships>
</file>

<file path=ppt/slides/_rels/slide43.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60.xml"/></Relationships>
</file>

<file path=ppt/slides/_rels/slide44.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60.xml"/></Relationships>
</file>

<file path=ppt/slides/_rels/slide45.xml.rels><?xml version="1.0" encoding="UTF-8" standalone="yes"?>
<Relationships xmlns="http://schemas.openxmlformats.org/package/2006/relationships"><Relationship Id="rId8" Type="http://schemas.openxmlformats.org/officeDocument/2006/relationships/image" Target="../media/image84.jpeg"/><Relationship Id="rId3" Type="http://schemas.openxmlformats.org/officeDocument/2006/relationships/image" Target="../media/image79.png"/><Relationship Id="rId7" Type="http://schemas.openxmlformats.org/officeDocument/2006/relationships/image" Target="../media/image83.jpeg"/><Relationship Id="rId2" Type="http://schemas.openxmlformats.org/officeDocument/2006/relationships/notesSlide" Target="../notesSlides/notesSlide15.xml"/><Relationship Id="rId1" Type="http://schemas.openxmlformats.org/officeDocument/2006/relationships/slideLayout" Target="../slideLayouts/slideLayout62.xml"/><Relationship Id="rId6" Type="http://schemas.openxmlformats.org/officeDocument/2006/relationships/image" Target="../media/image82.jpeg"/><Relationship Id="rId5" Type="http://schemas.openxmlformats.org/officeDocument/2006/relationships/image" Target="../media/image81.jpeg"/><Relationship Id="rId4" Type="http://schemas.openxmlformats.org/officeDocument/2006/relationships/image" Target="../media/image80.jpeg"/><Relationship Id="rId9" Type="http://schemas.openxmlformats.org/officeDocument/2006/relationships/image" Target="../media/image85.jpeg"/></Relationships>
</file>

<file path=ppt/slides/_rels/slide4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6.xml"/><Relationship Id="rId1" Type="http://schemas.openxmlformats.org/officeDocument/2006/relationships/slideLayout" Target="../slideLayouts/slideLayout65.xml"/><Relationship Id="rId4" Type="http://schemas.openxmlformats.org/officeDocument/2006/relationships/image" Target="../media/image87.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5.xml"/></Relationships>
</file>

<file path=ppt/slides/_rels/slide4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8.xml"/><Relationship Id="rId1" Type="http://schemas.openxmlformats.org/officeDocument/2006/relationships/slideLayout" Target="../slideLayouts/slideLayout65.xml"/></Relationships>
</file>

<file path=ppt/slides/_rels/slide4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9.xml"/><Relationship Id="rId1" Type="http://schemas.openxmlformats.org/officeDocument/2006/relationships/slideLayout" Target="../slideLayouts/slideLayout65.xml"/></Relationships>
</file>

<file path=ppt/slides/_rels/slide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hyperlink" Target="Saint%20Gobain%20SA%202007.wmv" TargetMode="External"/><Relationship Id="rId1" Type="http://schemas.openxmlformats.org/officeDocument/2006/relationships/slideLayout" Target="../slideLayouts/slideLayout6.xml"/><Relationship Id="rId4" Type="http://schemas.openxmlformats.org/officeDocument/2006/relationships/image" Target="../media/image43.png"/></Relationships>
</file>

<file path=ppt/slides/_rels/slide50.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0.xml"/></Relationships>
</file>

<file path=ppt/slides/_rels/slide5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0.xml"/><Relationship Id="rId1" Type="http://schemas.openxmlformats.org/officeDocument/2006/relationships/slideLayout" Target="../slideLayouts/slideLayout65.xml"/><Relationship Id="rId4" Type="http://schemas.openxmlformats.org/officeDocument/2006/relationships/image" Target="../media/image92.png"/></Relationships>
</file>

<file path=ppt/slides/_rels/slide52.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21.xml"/><Relationship Id="rId1" Type="http://schemas.openxmlformats.org/officeDocument/2006/relationships/slideLayout" Target="../slideLayouts/slideLayout61.xml"/></Relationships>
</file>

<file path=ppt/slides/_rels/slide53.xml.rels><?xml version="1.0" encoding="UTF-8" standalone="yes"?>
<Relationships xmlns="http://schemas.openxmlformats.org/package/2006/relationships"><Relationship Id="rId3" Type="http://schemas.openxmlformats.org/officeDocument/2006/relationships/hyperlink" Target="https://pxhere.com/fr/photo/1137755" TargetMode="External"/><Relationship Id="rId2" Type="http://schemas.openxmlformats.org/officeDocument/2006/relationships/image" Target="../media/image94.jpg"/><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22.xml"/><Relationship Id="rId1" Type="http://schemas.openxmlformats.org/officeDocument/2006/relationships/slideLayout" Target="../slideLayouts/slideLayout20.xml"/></Relationships>
</file>

<file path=ppt/slides/_rels/slide5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23.xml"/><Relationship Id="rId1" Type="http://schemas.openxmlformats.org/officeDocument/2006/relationships/slideLayout" Target="../slideLayouts/slideLayout20.xml"/></Relationships>
</file>

<file path=ppt/slides/_rels/slide5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24.xml"/><Relationship Id="rId1" Type="http://schemas.openxmlformats.org/officeDocument/2006/relationships/slideLayout" Target="../slideLayouts/slideLayout20.xml"/></Relationships>
</file>

<file path=ppt/slides/_rels/slide57.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25.xml"/><Relationship Id="rId1" Type="http://schemas.openxmlformats.org/officeDocument/2006/relationships/slideLayout" Target="../slideLayouts/slideLayout8.xml"/><Relationship Id="rId4" Type="http://schemas.openxmlformats.org/officeDocument/2006/relationships/image" Target="../media/image99.png"/></Relationships>
</file>

<file path=ppt/slides/_rels/slide58.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26.xml"/><Relationship Id="rId1" Type="http://schemas.openxmlformats.org/officeDocument/2006/relationships/slideLayout" Target="../slideLayouts/slideLayout61.xml"/></Relationships>
</file>

<file path=ppt/slides/_rels/slide59.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27.xml"/><Relationship Id="rId1" Type="http://schemas.openxmlformats.org/officeDocument/2006/relationships/slideLayout" Target="../slideLayouts/slideLayout177.xml"/></Relationships>
</file>

<file path=ppt/slides/_rels/slide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45.png"/></Relationships>
</file>

<file path=ppt/slides/_rels/slide60.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9.xml"/></Relationships>
</file>

<file path=ppt/slides/_rels/slide61.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62.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29.xml"/><Relationship Id="rId1" Type="http://schemas.openxmlformats.org/officeDocument/2006/relationships/slideLayout" Target="../slideLayouts/slideLayout20.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96.xml"/></Relationships>
</file>

<file path=ppt/slides/_rels/slide65.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32.xml"/><Relationship Id="rId1" Type="http://schemas.openxmlformats.org/officeDocument/2006/relationships/slideLayout" Target="../slideLayouts/slideLayout18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0" y="0"/>
            <a:ext cx="12192000" cy="6858000"/>
          </a:xfrm>
          <a:prstGeom prst="rect">
            <a:avLst/>
          </a:prstGeom>
        </p:spPr>
      </p:pic>
      <p:pic>
        <p:nvPicPr>
          <p:cNvPr id="3" name="Picture 3"/>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609600" y="484390"/>
            <a:ext cx="1348970" cy="1348970"/>
          </a:xfrm>
          <a:prstGeom prst="rect">
            <a:avLst/>
          </a:prstGeom>
        </p:spPr>
      </p:pic>
      <p:pic>
        <p:nvPicPr>
          <p:cNvPr id="4" name="Picture 4"/>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4853487" y="2276219"/>
            <a:ext cx="7924800" cy="5283200"/>
          </a:xfrm>
          <a:prstGeom prst="rect">
            <a:avLst/>
          </a:prstGeom>
        </p:spPr>
      </p:pic>
      <p:sp>
        <p:nvSpPr>
          <p:cNvPr id="18" name="Text Placeholder 17">
            <a:extLst>
              <a:ext uri="{FF2B5EF4-FFF2-40B4-BE49-F238E27FC236}">
                <a16:creationId xmlns:a16="http://schemas.microsoft.com/office/drawing/2014/main" id="{B8F0B183-925E-0AD2-A717-C0730B897AA8}"/>
              </a:ext>
            </a:extLst>
          </p:cNvPr>
          <p:cNvSpPr>
            <a:spLocks noGrp="1"/>
          </p:cNvSpPr>
          <p:nvPr>
            <p:ph type="body" sz="quarter" idx="11"/>
          </p:nvPr>
        </p:nvSpPr>
        <p:spPr>
          <a:xfrm>
            <a:off x="2354263" y="2924944"/>
            <a:ext cx="6264696" cy="1287144"/>
          </a:xfrm>
        </p:spPr>
        <p:txBody>
          <a:bodyPr/>
          <a:lstStyle/>
          <a:p>
            <a:r>
              <a:rPr lang="en-GB" dirty="0">
                <a:solidFill>
                  <a:schemeClr val="bg1"/>
                </a:solidFill>
              </a:rPr>
              <a:t>Professor Mark Jolly</a:t>
            </a:r>
            <a:br>
              <a:rPr lang="en-GB" dirty="0">
                <a:solidFill>
                  <a:schemeClr val="bg1"/>
                </a:solidFill>
              </a:rPr>
            </a:br>
            <a:r>
              <a:rPr lang="en-GB" dirty="0">
                <a:solidFill>
                  <a:schemeClr val="bg1"/>
                </a:solidFill>
              </a:rPr>
              <a:t>Director Manufacturing and Materials</a:t>
            </a:r>
          </a:p>
        </p:txBody>
      </p:sp>
      <p:sp>
        <p:nvSpPr>
          <p:cNvPr id="19" name="Text Placeholder 18">
            <a:extLst>
              <a:ext uri="{FF2B5EF4-FFF2-40B4-BE49-F238E27FC236}">
                <a16:creationId xmlns:a16="http://schemas.microsoft.com/office/drawing/2014/main" id="{E8EF2EB2-827C-DB38-9C1D-89BBE23E5266}"/>
              </a:ext>
            </a:extLst>
          </p:cNvPr>
          <p:cNvSpPr>
            <a:spLocks noGrp="1"/>
          </p:cNvSpPr>
          <p:nvPr>
            <p:ph type="body" sz="quarter" idx="12"/>
          </p:nvPr>
        </p:nvSpPr>
        <p:spPr>
          <a:xfrm>
            <a:off x="2340646" y="4318182"/>
            <a:ext cx="6705872" cy="1027808"/>
          </a:xfrm>
        </p:spPr>
        <p:txBody>
          <a:bodyPr>
            <a:normAutofit/>
          </a:bodyPr>
          <a:lstStyle/>
          <a:p>
            <a:r>
              <a:rPr lang="en-GB" b="1" dirty="0"/>
              <a:t>Sustainable Design and Manufacturing 2023</a:t>
            </a:r>
          </a:p>
          <a:p>
            <a:r>
              <a:rPr lang="en-GB" b="1" dirty="0"/>
              <a:t>18th September 2023</a:t>
            </a:r>
          </a:p>
        </p:txBody>
      </p:sp>
      <p:sp>
        <p:nvSpPr>
          <p:cNvPr id="17" name="Title 16">
            <a:extLst>
              <a:ext uri="{FF2B5EF4-FFF2-40B4-BE49-F238E27FC236}">
                <a16:creationId xmlns:a16="http://schemas.microsoft.com/office/drawing/2014/main" id="{CB528BD6-3480-6C06-5AA7-2C15530E4225}"/>
              </a:ext>
            </a:extLst>
          </p:cNvPr>
          <p:cNvSpPr>
            <a:spLocks noGrp="1"/>
          </p:cNvSpPr>
          <p:nvPr>
            <p:ph type="title"/>
          </p:nvPr>
        </p:nvSpPr>
        <p:spPr>
          <a:xfrm>
            <a:off x="2342456" y="1036970"/>
            <a:ext cx="6264696" cy="1502848"/>
          </a:xfrm>
        </p:spPr>
        <p:txBody>
          <a:bodyPr>
            <a:normAutofit/>
          </a:bodyPr>
          <a:lstStyle/>
          <a:p>
            <a:r>
              <a:rPr lang="en-GB" dirty="0">
                <a:solidFill>
                  <a:schemeClr val="bg1"/>
                </a:solidFill>
              </a:rPr>
              <a:t>Sustainable Manufacturing: past, present and future</a:t>
            </a:r>
            <a:endParaRPr lang="en-GB" sz="2700" dirty="0">
              <a:solidFill>
                <a:schemeClr val="bg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Climate Change</a:t>
            </a:r>
            <a:endParaRPr lang="en-GB" baseline="-25000" dirty="0"/>
          </a:p>
        </p:txBody>
      </p:sp>
      <p:pic>
        <p:nvPicPr>
          <p:cNvPr id="37891" name="Picture 3"/>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871531" y="847054"/>
            <a:ext cx="8328925" cy="6196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9144371" y="6596390"/>
            <a:ext cx="3047629" cy="261610"/>
          </a:xfrm>
          <a:prstGeom prst="rect">
            <a:avLst/>
          </a:prstGeom>
          <a:noFill/>
        </p:spPr>
        <p:txBody>
          <a:bodyPr wrap="none" rtlCol="0">
            <a:spAutoFit/>
          </a:bodyPr>
          <a:lstStyle/>
          <a:p>
            <a:r>
              <a:rPr lang="en-GB" sz="1100" dirty="0">
                <a:solidFill>
                  <a:prstClr val="black"/>
                </a:solidFill>
              </a:rPr>
              <a:t>“Sustainable Energy – without the hot air”, McKay</a:t>
            </a:r>
          </a:p>
        </p:txBody>
      </p:sp>
      <p:sp>
        <p:nvSpPr>
          <p:cNvPr id="4" name="Rectangle 3"/>
          <p:cNvSpPr/>
          <p:nvPr/>
        </p:nvSpPr>
        <p:spPr>
          <a:xfrm>
            <a:off x="301670" y="1556792"/>
            <a:ext cx="1689874" cy="646331"/>
          </a:xfrm>
          <a:prstGeom prst="rect">
            <a:avLst/>
          </a:prstGeom>
        </p:spPr>
        <p:txBody>
          <a:bodyPr wrap="square">
            <a:spAutoFit/>
          </a:bodyPr>
          <a:lstStyle/>
          <a:p>
            <a:r>
              <a:rPr lang="en-GB" dirty="0">
                <a:solidFill>
                  <a:prstClr val="black"/>
                </a:solidFill>
              </a:rPr>
              <a:t>Increasing CO2 and other GHGs</a:t>
            </a:r>
          </a:p>
        </p:txBody>
      </p:sp>
    </p:spTree>
    <p:extLst>
      <p:ext uri="{BB962C8B-B14F-4D97-AF65-F5344CB8AC3E}">
        <p14:creationId xmlns:p14="http://schemas.microsoft.com/office/powerpoint/2010/main" val="1011772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789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Content Placeholder 39">
            <a:extLst>
              <a:ext uri="{FF2B5EF4-FFF2-40B4-BE49-F238E27FC236}">
                <a16:creationId xmlns:a16="http://schemas.microsoft.com/office/drawing/2014/main" id="{DC4D0756-7F0E-4E47-8867-7BB707BE2D2E}"/>
              </a:ext>
            </a:extLst>
          </p:cNvPr>
          <p:cNvPicPr>
            <a:picLocks noGrp="1" noChangeAspect="1"/>
          </p:cNvPicPr>
          <p:nvPr>
            <p:ph sz="quarter" idx="19"/>
          </p:nvPr>
        </p:nvPicPr>
        <p:blipFill>
          <a:blip r:embed="rId3"/>
          <a:stretch>
            <a:fillRect/>
          </a:stretch>
        </p:blipFill>
        <p:spPr>
          <a:xfrm>
            <a:off x="5982275" y="1787493"/>
            <a:ext cx="6162248" cy="4488324"/>
          </a:xfrm>
          <a:prstGeom prst="rect">
            <a:avLst/>
          </a:prstGeom>
        </p:spPr>
      </p:pic>
      <p:sp>
        <p:nvSpPr>
          <p:cNvPr id="4" name="Title 1"/>
          <p:cNvSpPr>
            <a:spLocks noGrp="1"/>
          </p:cNvSpPr>
          <p:nvPr>
            <p:ph type="title"/>
          </p:nvPr>
        </p:nvSpPr>
        <p:spPr>
          <a:xfrm>
            <a:off x="1487488" y="582184"/>
            <a:ext cx="10224000" cy="864000"/>
          </a:xfrm>
        </p:spPr>
        <p:txBody>
          <a:bodyPr anchor="ctr">
            <a:normAutofit/>
          </a:bodyPr>
          <a:lstStyle/>
          <a:p>
            <a:r>
              <a:rPr lang="en-GB" dirty="0"/>
              <a:t>Increasing global demand for minerals</a:t>
            </a:r>
          </a:p>
        </p:txBody>
      </p:sp>
      <p:pic>
        <p:nvPicPr>
          <p:cNvPr id="2" name="Picture 1">
            <a:extLst>
              <a:ext uri="{FF2B5EF4-FFF2-40B4-BE49-F238E27FC236}">
                <a16:creationId xmlns:a16="http://schemas.microsoft.com/office/drawing/2014/main" id="{5D4EE426-0670-529C-04BC-B42E3362A0F2}"/>
              </a:ext>
            </a:extLst>
          </p:cNvPr>
          <p:cNvPicPr>
            <a:picLocks noChangeAspect="1"/>
          </p:cNvPicPr>
          <p:nvPr/>
        </p:nvPicPr>
        <p:blipFill>
          <a:blip r:embed="rId4"/>
          <a:stretch>
            <a:fillRect/>
          </a:stretch>
        </p:blipFill>
        <p:spPr>
          <a:xfrm>
            <a:off x="191344" y="1340768"/>
            <a:ext cx="6005080" cy="3816427"/>
          </a:xfrm>
          <a:prstGeom prst="rect">
            <a:avLst/>
          </a:prstGeom>
        </p:spPr>
      </p:pic>
    </p:spTree>
    <p:extLst>
      <p:ext uri="{BB962C8B-B14F-4D97-AF65-F5344CB8AC3E}">
        <p14:creationId xmlns:p14="http://schemas.microsoft.com/office/powerpoint/2010/main" val="1896729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5B7881-4F3A-A18F-6D92-EAE4BDD073EE}"/>
              </a:ext>
            </a:extLst>
          </p:cNvPr>
          <p:cNvSpPr>
            <a:spLocks noGrp="1"/>
          </p:cNvSpPr>
          <p:nvPr>
            <p:ph type="title"/>
          </p:nvPr>
        </p:nvSpPr>
        <p:spPr/>
        <p:txBody>
          <a:bodyPr/>
          <a:lstStyle/>
          <a:p>
            <a:r>
              <a:rPr lang="en-GB" dirty="0"/>
              <a:t>Breakdown of global CO2 emissions in 2006 demonstrating the importance of five key materials.</a:t>
            </a:r>
          </a:p>
        </p:txBody>
      </p:sp>
      <p:pic>
        <p:nvPicPr>
          <p:cNvPr id="4" name="Content Placeholder 3">
            <a:extLst>
              <a:ext uri="{FF2B5EF4-FFF2-40B4-BE49-F238E27FC236}">
                <a16:creationId xmlns:a16="http://schemas.microsoft.com/office/drawing/2014/main" id="{B7431EA0-4F98-7C2B-BA50-CD286D6AB537}"/>
              </a:ext>
            </a:extLst>
          </p:cNvPr>
          <p:cNvPicPr>
            <a:picLocks noGrp="1" noChangeAspect="1"/>
          </p:cNvPicPr>
          <p:nvPr>
            <p:ph idx="1"/>
          </p:nvPr>
        </p:nvPicPr>
        <p:blipFill>
          <a:blip r:embed="rId2"/>
          <a:stretch>
            <a:fillRect/>
          </a:stretch>
        </p:blipFill>
        <p:spPr>
          <a:xfrm>
            <a:off x="839416" y="1463652"/>
            <a:ext cx="10224000" cy="4999471"/>
          </a:xfrm>
          <a:prstGeom prst="rect">
            <a:avLst/>
          </a:prstGeom>
        </p:spPr>
      </p:pic>
      <p:pic>
        <p:nvPicPr>
          <p:cNvPr id="5" name="Picture 4">
            <a:extLst>
              <a:ext uri="{FF2B5EF4-FFF2-40B4-BE49-F238E27FC236}">
                <a16:creationId xmlns:a16="http://schemas.microsoft.com/office/drawing/2014/main" id="{63696862-007E-3877-4C95-15CAC36DC2EA}"/>
              </a:ext>
            </a:extLst>
          </p:cNvPr>
          <p:cNvPicPr>
            <a:picLocks noChangeAspect="1"/>
          </p:cNvPicPr>
          <p:nvPr/>
        </p:nvPicPr>
        <p:blipFill>
          <a:blip r:embed="rId3"/>
          <a:stretch>
            <a:fillRect/>
          </a:stretch>
        </p:blipFill>
        <p:spPr>
          <a:xfrm>
            <a:off x="0" y="6454800"/>
            <a:ext cx="9413040" cy="493819"/>
          </a:xfrm>
          <a:prstGeom prst="rect">
            <a:avLst/>
          </a:prstGeom>
        </p:spPr>
      </p:pic>
    </p:spTree>
    <p:extLst>
      <p:ext uri="{BB962C8B-B14F-4D97-AF65-F5344CB8AC3E}">
        <p14:creationId xmlns:p14="http://schemas.microsoft.com/office/powerpoint/2010/main" val="8177816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A0FADCD1-A98F-CD2F-5245-543EC8510A12}"/>
              </a:ext>
            </a:extLst>
          </p:cNvPr>
          <p:cNvPicPr>
            <a:picLocks noGrp="1" noChangeAspect="1"/>
          </p:cNvPicPr>
          <p:nvPr>
            <p:ph sz="quarter" idx="19"/>
          </p:nvPr>
        </p:nvPicPr>
        <p:blipFill>
          <a:blip r:embed="rId2"/>
          <a:stretch>
            <a:fillRect/>
          </a:stretch>
        </p:blipFill>
        <p:spPr>
          <a:xfrm>
            <a:off x="1271464" y="838263"/>
            <a:ext cx="10369151" cy="6061074"/>
          </a:xfrm>
          <a:prstGeom prst="rect">
            <a:avLst/>
          </a:prstGeom>
        </p:spPr>
      </p:pic>
      <p:sp>
        <p:nvSpPr>
          <p:cNvPr id="3" name="Title 2">
            <a:extLst>
              <a:ext uri="{FF2B5EF4-FFF2-40B4-BE49-F238E27FC236}">
                <a16:creationId xmlns:a16="http://schemas.microsoft.com/office/drawing/2014/main" id="{98EA3B24-48CB-150E-9C6A-5BA437E8E068}"/>
              </a:ext>
            </a:extLst>
          </p:cNvPr>
          <p:cNvSpPr>
            <a:spLocks noGrp="1"/>
          </p:cNvSpPr>
          <p:nvPr>
            <p:ph type="title"/>
          </p:nvPr>
        </p:nvSpPr>
        <p:spPr>
          <a:xfrm>
            <a:off x="1631504" y="404712"/>
            <a:ext cx="10224000" cy="864000"/>
          </a:xfrm>
        </p:spPr>
        <p:txBody>
          <a:bodyPr/>
          <a:lstStyle/>
          <a:p>
            <a:r>
              <a:rPr lang="en-GB" dirty="0"/>
              <a:t>Growth of number of elements used in electronics</a:t>
            </a:r>
          </a:p>
        </p:txBody>
      </p:sp>
      <p:sp>
        <p:nvSpPr>
          <p:cNvPr id="5" name="Text Box 12">
            <a:extLst>
              <a:ext uri="{FF2B5EF4-FFF2-40B4-BE49-F238E27FC236}">
                <a16:creationId xmlns:a16="http://schemas.microsoft.com/office/drawing/2014/main" id="{0B579EBA-6143-DB8B-6AD6-BFDA8C1A51B8}"/>
              </a:ext>
            </a:extLst>
          </p:cNvPr>
          <p:cNvSpPr txBox="1">
            <a:spLocks noChangeArrowheads="1"/>
          </p:cNvSpPr>
          <p:nvPr/>
        </p:nvSpPr>
        <p:spPr bwMode="auto">
          <a:xfrm>
            <a:off x="119336" y="6529230"/>
            <a:ext cx="3233738" cy="307975"/>
          </a:xfrm>
          <a:prstGeom prst="rect">
            <a:avLst/>
          </a:prstGeom>
          <a:noFill/>
          <a:ln w="9525">
            <a:noFill/>
            <a:miter lim="800000"/>
            <a:headEnd/>
            <a:tailEnd/>
          </a:ln>
        </p:spPr>
        <p:txBody>
          <a:bodyPr wrap="none">
            <a:spAutoFit/>
          </a:bodyPr>
          <a:lstStyle/>
          <a:p>
            <a:r>
              <a:rPr lang="en-US" sz="1400" dirty="0">
                <a:solidFill>
                  <a:srgbClr val="7F7F7F"/>
                </a:solidFill>
                <a:cs typeface="Arial" charset="0"/>
              </a:rPr>
              <a:t>Source: T. McManus, Intel Corp., 2006</a:t>
            </a:r>
          </a:p>
        </p:txBody>
      </p:sp>
    </p:spTree>
    <p:extLst>
      <p:ext uri="{BB962C8B-B14F-4D97-AF65-F5344CB8AC3E}">
        <p14:creationId xmlns:p14="http://schemas.microsoft.com/office/powerpoint/2010/main" val="1017432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E081AE31-74F4-E226-24DE-7A519A81539D}"/>
              </a:ext>
            </a:extLst>
          </p:cNvPr>
          <p:cNvPicPr>
            <a:picLocks noGrp="1" noChangeAspect="1"/>
          </p:cNvPicPr>
          <p:nvPr>
            <p:ph sz="quarter" idx="19"/>
          </p:nvPr>
        </p:nvPicPr>
        <p:blipFill>
          <a:blip r:embed="rId2"/>
          <a:stretch>
            <a:fillRect/>
          </a:stretch>
        </p:blipFill>
        <p:spPr>
          <a:xfrm>
            <a:off x="623392" y="1364184"/>
            <a:ext cx="10856306" cy="5377184"/>
          </a:xfrm>
          <a:prstGeom prst="rect">
            <a:avLst/>
          </a:prstGeom>
        </p:spPr>
      </p:pic>
      <p:sp>
        <p:nvSpPr>
          <p:cNvPr id="3" name="Title 2">
            <a:extLst>
              <a:ext uri="{FF2B5EF4-FFF2-40B4-BE49-F238E27FC236}">
                <a16:creationId xmlns:a16="http://schemas.microsoft.com/office/drawing/2014/main" id="{2F9399D8-1C5C-F449-9661-AAC60654F817}"/>
              </a:ext>
            </a:extLst>
          </p:cNvPr>
          <p:cNvSpPr>
            <a:spLocks noGrp="1"/>
          </p:cNvSpPr>
          <p:nvPr>
            <p:ph type="title"/>
          </p:nvPr>
        </p:nvSpPr>
        <p:spPr/>
        <p:txBody>
          <a:bodyPr/>
          <a:lstStyle/>
          <a:p>
            <a:r>
              <a:rPr lang="en-GB" dirty="0"/>
              <a:t>Growth of “technology” metals</a:t>
            </a:r>
          </a:p>
        </p:txBody>
      </p:sp>
    </p:spTree>
    <p:extLst>
      <p:ext uri="{BB962C8B-B14F-4D97-AF65-F5344CB8AC3E}">
        <p14:creationId xmlns:p14="http://schemas.microsoft.com/office/powerpoint/2010/main" val="37941835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24000" y="19919"/>
            <a:ext cx="9612560" cy="6793457"/>
          </a:xfrm>
          <a:prstGeom prst="rect">
            <a:avLst/>
          </a:prstGeom>
        </p:spPr>
      </p:pic>
    </p:spTree>
    <p:extLst>
      <p:ext uri="{BB962C8B-B14F-4D97-AF65-F5344CB8AC3E}">
        <p14:creationId xmlns:p14="http://schemas.microsoft.com/office/powerpoint/2010/main" val="5211998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End of life recycling rates</a:t>
            </a:r>
          </a:p>
        </p:txBody>
      </p:sp>
      <p:pic>
        <p:nvPicPr>
          <p:cNvPr id="102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883184" y="1052736"/>
            <a:ext cx="8425632" cy="569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2" name="Group 11">
            <a:extLst>
              <a:ext uri="{FF2B5EF4-FFF2-40B4-BE49-F238E27FC236}">
                <a16:creationId xmlns:a16="http://schemas.microsoft.com/office/drawing/2014/main" id="{92316AE4-524E-AFD5-99B3-CDA801068468}"/>
              </a:ext>
            </a:extLst>
          </p:cNvPr>
          <p:cNvGrpSpPr/>
          <p:nvPr/>
        </p:nvGrpSpPr>
        <p:grpSpPr>
          <a:xfrm>
            <a:off x="263352" y="4149080"/>
            <a:ext cx="2880320" cy="2675052"/>
            <a:chOff x="263352" y="4149080"/>
            <a:chExt cx="2880320" cy="2675052"/>
          </a:xfrm>
        </p:grpSpPr>
        <p:pic>
          <p:nvPicPr>
            <p:cNvPr id="10" name="Picture 9">
              <a:extLst>
                <a:ext uri="{FF2B5EF4-FFF2-40B4-BE49-F238E27FC236}">
                  <a16:creationId xmlns:a16="http://schemas.microsoft.com/office/drawing/2014/main" id="{F1D4C3D5-A43D-3916-FD55-89C3CF6688F1}"/>
                </a:ext>
              </a:extLst>
            </p:cNvPr>
            <p:cNvPicPr>
              <a:picLocks noChangeAspect="1"/>
            </p:cNvPicPr>
            <p:nvPr/>
          </p:nvPicPr>
          <p:blipFill>
            <a:blip r:embed="rId4"/>
            <a:stretch>
              <a:fillRect/>
            </a:stretch>
          </p:blipFill>
          <p:spPr>
            <a:xfrm>
              <a:off x="409200" y="5216550"/>
              <a:ext cx="1238250" cy="1238250"/>
            </a:xfrm>
            <a:prstGeom prst="rect">
              <a:avLst/>
            </a:prstGeom>
          </p:spPr>
        </p:pic>
        <p:cxnSp>
          <p:nvCxnSpPr>
            <p:cNvPr id="4" name="Straight Arrow Connector 3">
              <a:extLst>
                <a:ext uri="{FF2B5EF4-FFF2-40B4-BE49-F238E27FC236}">
                  <a16:creationId xmlns:a16="http://schemas.microsoft.com/office/drawing/2014/main" id="{789C8D1C-911F-6C9C-5C45-793252DA1115}"/>
                </a:ext>
              </a:extLst>
            </p:cNvPr>
            <p:cNvCxnSpPr>
              <a:cxnSpLocks/>
            </p:cNvCxnSpPr>
            <p:nvPr/>
          </p:nvCxnSpPr>
          <p:spPr>
            <a:xfrm flipV="1">
              <a:off x="1558800" y="4149080"/>
              <a:ext cx="1584872" cy="1152128"/>
            </a:xfrm>
            <a:prstGeom prst="straightConnector1">
              <a:avLst/>
            </a:prstGeom>
            <a:ln w="57150">
              <a:solidFill>
                <a:srgbClr val="FF0000"/>
              </a:solidFill>
              <a:tailEnd type="triangle"/>
            </a:ln>
          </p:spPr>
          <p:style>
            <a:lnRef idx="1">
              <a:schemeClr val="accent2"/>
            </a:lnRef>
            <a:fillRef idx="0">
              <a:schemeClr val="accent2"/>
            </a:fillRef>
            <a:effectRef idx="0">
              <a:schemeClr val="accent2"/>
            </a:effectRef>
            <a:fontRef idx="minor">
              <a:schemeClr val="tx1"/>
            </a:fontRef>
          </p:style>
        </p:cxnSp>
        <p:sp>
          <p:nvSpPr>
            <p:cNvPr id="11" name="TextBox 10">
              <a:extLst>
                <a:ext uri="{FF2B5EF4-FFF2-40B4-BE49-F238E27FC236}">
                  <a16:creationId xmlns:a16="http://schemas.microsoft.com/office/drawing/2014/main" id="{09B16FE9-5202-E53C-EDA7-704211385B02}"/>
                </a:ext>
              </a:extLst>
            </p:cNvPr>
            <p:cNvSpPr txBox="1"/>
            <p:nvPr/>
          </p:nvSpPr>
          <p:spPr>
            <a:xfrm>
              <a:off x="263352" y="6454800"/>
              <a:ext cx="2088232" cy="369332"/>
            </a:xfrm>
            <a:prstGeom prst="rect">
              <a:avLst/>
            </a:prstGeom>
            <a:noFill/>
          </p:spPr>
          <p:txBody>
            <a:bodyPr wrap="square" rtlCol="0">
              <a:spAutoFit/>
            </a:bodyPr>
            <a:lstStyle/>
            <a:p>
              <a:r>
                <a:rPr lang="en-GB" dirty="0"/>
                <a:t>&gt; $5 M/tonne</a:t>
              </a:r>
            </a:p>
          </p:txBody>
        </p:sp>
      </p:grpSp>
    </p:spTree>
    <p:extLst>
      <p:ext uri="{BB962C8B-B14F-4D97-AF65-F5344CB8AC3E}">
        <p14:creationId xmlns:p14="http://schemas.microsoft.com/office/powerpoint/2010/main" val="2483297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86E9291-2BD0-4A15-D829-CB5621B9731F}"/>
              </a:ext>
            </a:extLst>
          </p:cNvPr>
          <p:cNvSpPr>
            <a:spLocks noGrp="1"/>
          </p:cNvSpPr>
          <p:nvPr>
            <p:ph type="title" idx="4294967295"/>
          </p:nvPr>
        </p:nvSpPr>
        <p:spPr>
          <a:xfrm>
            <a:off x="4547828" y="3068960"/>
            <a:ext cx="3096344" cy="863600"/>
          </a:xfrm>
        </p:spPr>
        <p:txBody>
          <a:bodyPr>
            <a:noAutofit/>
          </a:bodyPr>
          <a:lstStyle/>
          <a:p>
            <a:r>
              <a:rPr lang="en-GB" sz="6000" dirty="0"/>
              <a:t>Present</a:t>
            </a:r>
          </a:p>
        </p:txBody>
      </p:sp>
    </p:spTree>
    <p:extLst>
      <p:ext uri="{BB962C8B-B14F-4D97-AF65-F5344CB8AC3E}">
        <p14:creationId xmlns:p14="http://schemas.microsoft.com/office/powerpoint/2010/main" val="24902048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 diagram of a product manufacturing&#10;&#10;Description automatically generated">
            <a:extLst>
              <a:ext uri="{FF2B5EF4-FFF2-40B4-BE49-F238E27FC236}">
                <a16:creationId xmlns:a16="http://schemas.microsoft.com/office/drawing/2014/main" id="{B16F923A-A3B9-C857-3EA6-8024D34948BA}"/>
              </a:ext>
            </a:extLst>
          </p:cNvPr>
          <p:cNvPicPr>
            <a:picLocks noGrp="1" noChangeAspect="1"/>
          </p:cNvPicPr>
          <p:nvPr>
            <p:ph sz="quarter" idx="19"/>
          </p:nvPr>
        </p:nvPicPr>
        <p:blipFill>
          <a:blip r:embed="rId3"/>
          <a:stretch>
            <a:fillRect/>
          </a:stretch>
        </p:blipFill>
        <p:spPr>
          <a:xfrm>
            <a:off x="2346522" y="1164434"/>
            <a:ext cx="7498956" cy="5360911"/>
          </a:xfrm>
          <a:prstGeom prst="rect">
            <a:avLst/>
          </a:prstGeom>
          <a:noFill/>
        </p:spPr>
      </p:pic>
      <p:sp>
        <p:nvSpPr>
          <p:cNvPr id="6" name="Title 5">
            <a:extLst>
              <a:ext uri="{FF2B5EF4-FFF2-40B4-BE49-F238E27FC236}">
                <a16:creationId xmlns:a16="http://schemas.microsoft.com/office/drawing/2014/main" id="{FD458EBE-D60F-A73F-9383-A0DE731E3651}"/>
              </a:ext>
            </a:extLst>
          </p:cNvPr>
          <p:cNvSpPr>
            <a:spLocks noGrp="1"/>
          </p:cNvSpPr>
          <p:nvPr>
            <p:ph type="title"/>
          </p:nvPr>
        </p:nvSpPr>
        <p:spPr/>
        <p:txBody>
          <a:bodyPr/>
          <a:lstStyle/>
          <a:p>
            <a:r>
              <a:rPr lang="en-GB" dirty="0"/>
              <a:t>The materials/manufacturing cycle</a:t>
            </a:r>
          </a:p>
        </p:txBody>
      </p:sp>
      <p:sp>
        <p:nvSpPr>
          <p:cNvPr id="8" name="TextBox 7">
            <a:extLst>
              <a:ext uri="{FF2B5EF4-FFF2-40B4-BE49-F238E27FC236}">
                <a16:creationId xmlns:a16="http://schemas.microsoft.com/office/drawing/2014/main" id="{59AA3396-2633-8135-E105-AEADAAB1A5EB}"/>
              </a:ext>
            </a:extLst>
          </p:cNvPr>
          <p:cNvSpPr txBox="1"/>
          <p:nvPr/>
        </p:nvSpPr>
        <p:spPr>
          <a:xfrm>
            <a:off x="7176120" y="6525345"/>
            <a:ext cx="5015880" cy="307777"/>
          </a:xfrm>
          <a:prstGeom prst="rect">
            <a:avLst/>
          </a:prstGeom>
          <a:noFill/>
        </p:spPr>
        <p:txBody>
          <a:bodyPr wrap="square">
            <a:spAutoFit/>
          </a:bodyPr>
          <a:lstStyle/>
          <a:p>
            <a:r>
              <a:rPr lang="en-GB" sz="1400" i="1" dirty="0"/>
              <a:t>Ashby et al. 2008: The CES </a:t>
            </a:r>
            <a:r>
              <a:rPr lang="en-GB" sz="1400" i="1" dirty="0" err="1"/>
              <a:t>EduPack</a:t>
            </a:r>
            <a:r>
              <a:rPr lang="en-GB" sz="1400" i="1" dirty="0"/>
              <a:t> Eco Audit Tool – A White Paper</a:t>
            </a:r>
          </a:p>
        </p:txBody>
      </p:sp>
    </p:spTree>
    <p:extLst>
      <p:ext uri="{BB962C8B-B14F-4D97-AF65-F5344CB8AC3E}">
        <p14:creationId xmlns:p14="http://schemas.microsoft.com/office/powerpoint/2010/main" val="19094685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958A062C-59EB-F809-2C15-4178AF4331CD}"/>
              </a:ext>
            </a:extLst>
          </p:cNvPr>
          <p:cNvPicPr>
            <a:picLocks noGrp="1" noChangeAspect="1"/>
          </p:cNvPicPr>
          <p:nvPr>
            <p:ph sz="quarter" idx="4294967295"/>
          </p:nvPr>
        </p:nvPicPr>
        <p:blipFill>
          <a:blip r:embed="rId2">
            <a:clrChange>
              <a:clrFrom>
                <a:srgbClr val="FFFFFF"/>
              </a:clrFrom>
              <a:clrTo>
                <a:srgbClr val="FFFFFF">
                  <a:alpha val="0"/>
                </a:srgbClr>
              </a:clrTo>
            </a:clrChange>
          </a:blip>
          <a:stretch>
            <a:fillRect/>
          </a:stretch>
        </p:blipFill>
        <p:spPr>
          <a:xfrm>
            <a:off x="1055440" y="33867"/>
            <a:ext cx="10585176" cy="6101809"/>
          </a:xfrm>
        </p:spPr>
      </p:pic>
      <p:sp>
        <p:nvSpPr>
          <p:cNvPr id="6" name="TextBox 5">
            <a:extLst>
              <a:ext uri="{FF2B5EF4-FFF2-40B4-BE49-F238E27FC236}">
                <a16:creationId xmlns:a16="http://schemas.microsoft.com/office/drawing/2014/main" id="{FD6AC4DD-C02F-50D7-8AB1-4223B6F1D112}"/>
              </a:ext>
            </a:extLst>
          </p:cNvPr>
          <p:cNvSpPr txBox="1"/>
          <p:nvPr/>
        </p:nvSpPr>
        <p:spPr>
          <a:xfrm>
            <a:off x="551384" y="6308725"/>
            <a:ext cx="3691460" cy="369332"/>
          </a:xfrm>
          <a:prstGeom prst="rect">
            <a:avLst/>
          </a:prstGeom>
          <a:noFill/>
        </p:spPr>
        <p:txBody>
          <a:bodyPr wrap="none" rtlCol="0">
            <a:spAutoFit/>
          </a:bodyPr>
          <a:lstStyle/>
          <a:p>
            <a:r>
              <a:rPr lang="en-GB" dirty="0"/>
              <a:t>David Jesson, University of Surrey, UK</a:t>
            </a:r>
          </a:p>
        </p:txBody>
      </p:sp>
    </p:spTree>
    <p:extLst>
      <p:ext uri="{BB962C8B-B14F-4D97-AF65-F5344CB8AC3E}">
        <p14:creationId xmlns:p14="http://schemas.microsoft.com/office/powerpoint/2010/main" val="19322007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79B4D1D2-5350-2000-DC93-4597DB8EF498}"/>
              </a:ext>
            </a:extLst>
          </p:cNvPr>
          <p:cNvPicPr>
            <a:picLocks noGrp="1" noChangeAspect="1"/>
          </p:cNvPicPr>
          <p:nvPr>
            <p:ph sz="quarter" idx="19"/>
          </p:nvPr>
        </p:nvPicPr>
        <p:blipFill rotWithShape="1">
          <a:blip r:embed="rId3"/>
          <a:srcRect t="33251" b="33216"/>
          <a:stretch/>
        </p:blipFill>
        <p:spPr>
          <a:xfrm>
            <a:off x="3215680" y="3688570"/>
            <a:ext cx="4941238" cy="3202162"/>
          </a:xfrm>
          <a:prstGeom prst="rect">
            <a:avLst/>
          </a:prstGeom>
        </p:spPr>
      </p:pic>
      <p:sp>
        <p:nvSpPr>
          <p:cNvPr id="3" name="Title 2">
            <a:extLst>
              <a:ext uri="{FF2B5EF4-FFF2-40B4-BE49-F238E27FC236}">
                <a16:creationId xmlns:a16="http://schemas.microsoft.com/office/drawing/2014/main" id="{234278D8-8BDE-BD0E-E68A-5AB40978C241}"/>
              </a:ext>
            </a:extLst>
          </p:cNvPr>
          <p:cNvSpPr>
            <a:spLocks noGrp="1"/>
          </p:cNvSpPr>
          <p:nvPr>
            <p:ph type="title"/>
          </p:nvPr>
        </p:nvSpPr>
        <p:spPr/>
        <p:txBody>
          <a:bodyPr/>
          <a:lstStyle/>
          <a:p>
            <a:r>
              <a:rPr lang="en-GB" dirty="0"/>
              <a:t>Why are we here?</a:t>
            </a:r>
          </a:p>
        </p:txBody>
      </p:sp>
      <p:pic>
        <p:nvPicPr>
          <p:cNvPr id="2" name="Picture 1">
            <a:extLst>
              <a:ext uri="{FF2B5EF4-FFF2-40B4-BE49-F238E27FC236}">
                <a16:creationId xmlns:a16="http://schemas.microsoft.com/office/drawing/2014/main" id="{6BCA9B36-3C79-E20D-FFAE-302B48D8162B}"/>
              </a:ext>
            </a:extLst>
          </p:cNvPr>
          <p:cNvPicPr>
            <a:picLocks noChangeAspect="1"/>
          </p:cNvPicPr>
          <p:nvPr/>
        </p:nvPicPr>
        <p:blipFill rotWithShape="1">
          <a:blip r:embed="rId4"/>
          <a:srcRect b="66471"/>
          <a:stretch/>
        </p:blipFill>
        <p:spPr>
          <a:xfrm>
            <a:off x="119335" y="1293544"/>
            <a:ext cx="4508215" cy="2920282"/>
          </a:xfrm>
          <a:prstGeom prst="rect">
            <a:avLst/>
          </a:prstGeom>
        </p:spPr>
      </p:pic>
      <p:pic>
        <p:nvPicPr>
          <p:cNvPr id="5" name="Picture 4">
            <a:extLst>
              <a:ext uri="{FF2B5EF4-FFF2-40B4-BE49-F238E27FC236}">
                <a16:creationId xmlns:a16="http://schemas.microsoft.com/office/drawing/2014/main" id="{8D64B240-7A4F-1A14-452F-A1AF7D48222C}"/>
              </a:ext>
            </a:extLst>
          </p:cNvPr>
          <p:cNvPicPr>
            <a:picLocks noChangeAspect="1"/>
          </p:cNvPicPr>
          <p:nvPr/>
        </p:nvPicPr>
        <p:blipFill rotWithShape="1">
          <a:blip r:embed="rId4">
            <a:clrChange>
              <a:clrFrom>
                <a:srgbClr val="FFFFFF"/>
              </a:clrFrom>
              <a:clrTo>
                <a:srgbClr val="FFFFFF">
                  <a:alpha val="0"/>
                </a:srgbClr>
              </a:clrTo>
            </a:clrChange>
          </a:blip>
          <a:srcRect t="66472"/>
          <a:stretch/>
        </p:blipFill>
        <p:spPr>
          <a:xfrm>
            <a:off x="7564455" y="1323075"/>
            <a:ext cx="4508209" cy="2920282"/>
          </a:xfrm>
          <a:prstGeom prst="rect">
            <a:avLst/>
          </a:prstGeom>
        </p:spPr>
      </p:pic>
      <p:sp>
        <p:nvSpPr>
          <p:cNvPr id="6" name="TextBox 5">
            <a:extLst>
              <a:ext uri="{FF2B5EF4-FFF2-40B4-BE49-F238E27FC236}">
                <a16:creationId xmlns:a16="http://schemas.microsoft.com/office/drawing/2014/main" id="{9CDC6D22-51F8-E08E-E177-6085944738F3}"/>
              </a:ext>
            </a:extLst>
          </p:cNvPr>
          <p:cNvSpPr txBox="1"/>
          <p:nvPr/>
        </p:nvSpPr>
        <p:spPr>
          <a:xfrm>
            <a:off x="7104112" y="6454800"/>
            <a:ext cx="5087888" cy="369332"/>
          </a:xfrm>
          <a:prstGeom prst="rect">
            <a:avLst/>
          </a:prstGeom>
          <a:noFill/>
        </p:spPr>
        <p:txBody>
          <a:bodyPr wrap="square" rtlCol="0">
            <a:spAutoFit/>
          </a:bodyPr>
          <a:lstStyle/>
          <a:p>
            <a:r>
              <a:rPr lang="en-GB" i="1" dirty="0"/>
              <a:t>After </a:t>
            </a:r>
            <a:r>
              <a:rPr lang="en-GB" i="1" dirty="0" err="1"/>
              <a:t>Dierke</a:t>
            </a:r>
            <a:r>
              <a:rPr lang="en-GB" i="1" dirty="0"/>
              <a:t> Raabe: Chem Rev 2023,123 2436-2608 </a:t>
            </a:r>
          </a:p>
        </p:txBody>
      </p:sp>
    </p:spTree>
    <p:extLst>
      <p:ext uri="{BB962C8B-B14F-4D97-AF65-F5344CB8AC3E}">
        <p14:creationId xmlns:p14="http://schemas.microsoft.com/office/powerpoint/2010/main" val="3190606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736DCFA-9E43-C809-D36B-112A547009A0}"/>
              </a:ext>
            </a:extLst>
          </p:cNvPr>
          <p:cNvSpPr txBox="1"/>
          <p:nvPr/>
        </p:nvSpPr>
        <p:spPr>
          <a:xfrm>
            <a:off x="1871531" y="403200"/>
            <a:ext cx="7008779" cy="864000"/>
          </a:xfrm>
          <a:prstGeom prst="rect">
            <a:avLst/>
          </a:prstGeom>
        </p:spPr>
        <p:txBody>
          <a:bodyPr vert="horz" lIns="91440" tIns="45720" rIns="91440" bIns="45720" rtlCol="0" anchor="ctr">
            <a:normAutofit/>
          </a:bodyPr>
          <a:lstStyle/>
          <a:p>
            <a:pPr>
              <a:lnSpc>
                <a:spcPct val="90000"/>
              </a:lnSpc>
              <a:spcBef>
                <a:spcPct val="0"/>
              </a:spcBef>
              <a:spcAft>
                <a:spcPts val="600"/>
              </a:spcAft>
            </a:pPr>
            <a:endParaRPr lang="en-GB" sz="2800" b="1" dirty="0">
              <a:latin typeface="Arial" panose="020B0604020202020204" pitchFamily="34" charset="0"/>
              <a:ea typeface="+mj-ea"/>
              <a:cs typeface="Arial" panose="020B0604020202020204" pitchFamily="34" charset="0"/>
            </a:endParaRPr>
          </a:p>
        </p:txBody>
      </p:sp>
      <p:pic>
        <p:nvPicPr>
          <p:cNvPr id="4" name="Content Placeholder 3" descr="A graph with a line&#10;&#10;Description automatically generated">
            <a:extLst>
              <a:ext uri="{FF2B5EF4-FFF2-40B4-BE49-F238E27FC236}">
                <a16:creationId xmlns:a16="http://schemas.microsoft.com/office/drawing/2014/main" id="{356D8ED6-5381-5B73-1912-A6A7D94018E0}"/>
              </a:ext>
            </a:extLst>
          </p:cNvPr>
          <p:cNvPicPr>
            <a:picLocks noGrp="1" noChangeAspect="1"/>
          </p:cNvPicPr>
          <p:nvPr>
            <p:ph sz="quarter" idx="4294967295"/>
          </p:nvPr>
        </p:nvPicPr>
        <p:blipFill>
          <a:blip r:embed="rId2"/>
          <a:stretch>
            <a:fillRect/>
          </a:stretch>
        </p:blipFill>
        <p:spPr>
          <a:xfrm>
            <a:off x="1991544" y="241164"/>
            <a:ext cx="7984928" cy="6428195"/>
          </a:xfrm>
          <a:prstGeom prst="rect">
            <a:avLst/>
          </a:prstGeom>
          <a:noFill/>
        </p:spPr>
      </p:pic>
      <p:sp>
        <p:nvSpPr>
          <p:cNvPr id="5" name="TextBox 4">
            <a:extLst>
              <a:ext uri="{FF2B5EF4-FFF2-40B4-BE49-F238E27FC236}">
                <a16:creationId xmlns:a16="http://schemas.microsoft.com/office/drawing/2014/main" id="{FABCE255-0C20-7D32-22F8-09ED62FAD0CD}"/>
              </a:ext>
            </a:extLst>
          </p:cNvPr>
          <p:cNvSpPr txBox="1"/>
          <p:nvPr/>
        </p:nvSpPr>
        <p:spPr>
          <a:xfrm>
            <a:off x="8589699" y="6361582"/>
            <a:ext cx="3600400" cy="307777"/>
          </a:xfrm>
          <a:prstGeom prst="rect">
            <a:avLst/>
          </a:prstGeom>
          <a:noFill/>
        </p:spPr>
        <p:txBody>
          <a:bodyPr wrap="square">
            <a:spAutoFit/>
          </a:bodyPr>
          <a:lstStyle/>
          <a:p>
            <a:r>
              <a:rPr lang="en-GB" sz="1400" i="1" dirty="0"/>
              <a:t>https://imgs.xkcd.com/comics/sustainable.png</a:t>
            </a:r>
          </a:p>
        </p:txBody>
      </p:sp>
      <p:sp>
        <p:nvSpPr>
          <p:cNvPr id="7" name="Rectangle 6">
            <a:extLst>
              <a:ext uri="{FF2B5EF4-FFF2-40B4-BE49-F238E27FC236}">
                <a16:creationId xmlns:a16="http://schemas.microsoft.com/office/drawing/2014/main" id="{CD81EE49-3A2F-F878-F2D6-E49ED2A303D8}"/>
              </a:ext>
            </a:extLst>
          </p:cNvPr>
          <p:cNvSpPr/>
          <p:nvPr/>
        </p:nvSpPr>
        <p:spPr>
          <a:xfrm>
            <a:off x="3935760" y="332655"/>
            <a:ext cx="5904656" cy="339267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3F03F1CF-D887-DA4A-2682-7AACD65DE4B3}"/>
              </a:ext>
            </a:extLst>
          </p:cNvPr>
          <p:cNvSpPr/>
          <p:nvPr/>
        </p:nvSpPr>
        <p:spPr>
          <a:xfrm>
            <a:off x="6312024" y="6454800"/>
            <a:ext cx="1800200" cy="21455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400132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736DCFA-9E43-C809-D36B-112A547009A0}"/>
              </a:ext>
            </a:extLst>
          </p:cNvPr>
          <p:cNvSpPr txBox="1"/>
          <p:nvPr/>
        </p:nvSpPr>
        <p:spPr>
          <a:xfrm>
            <a:off x="1871531" y="403200"/>
            <a:ext cx="7008779" cy="864000"/>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endParaRPr kumimoji="0" lang="en-GB"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4" name="Content Placeholder 3" descr="A graph with a line&#10;&#10;Description automatically generated">
            <a:extLst>
              <a:ext uri="{FF2B5EF4-FFF2-40B4-BE49-F238E27FC236}">
                <a16:creationId xmlns:a16="http://schemas.microsoft.com/office/drawing/2014/main" id="{356D8ED6-5381-5B73-1912-A6A7D94018E0}"/>
              </a:ext>
            </a:extLst>
          </p:cNvPr>
          <p:cNvPicPr>
            <a:picLocks noGrp="1" noChangeAspect="1"/>
          </p:cNvPicPr>
          <p:nvPr>
            <p:ph sz="quarter" idx="4294967295"/>
          </p:nvPr>
        </p:nvPicPr>
        <p:blipFill>
          <a:blip r:embed="rId2"/>
          <a:stretch>
            <a:fillRect/>
          </a:stretch>
        </p:blipFill>
        <p:spPr>
          <a:xfrm>
            <a:off x="1991544" y="241164"/>
            <a:ext cx="7984928" cy="6428195"/>
          </a:xfrm>
          <a:prstGeom prst="rect">
            <a:avLst/>
          </a:prstGeom>
          <a:noFill/>
        </p:spPr>
      </p:pic>
      <p:sp>
        <p:nvSpPr>
          <p:cNvPr id="5" name="TextBox 4">
            <a:extLst>
              <a:ext uri="{FF2B5EF4-FFF2-40B4-BE49-F238E27FC236}">
                <a16:creationId xmlns:a16="http://schemas.microsoft.com/office/drawing/2014/main" id="{FABCE255-0C20-7D32-22F8-09ED62FAD0CD}"/>
              </a:ext>
            </a:extLst>
          </p:cNvPr>
          <p:cNvSpPr txBox="1"/>
          <p:nvPr/>
        </p:nvSpPr>
        <p:spPr>
          <a:xfrm>
            <a:off x="8589699" y="6361582"/>
            <a:ext cx="3600400"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1" u="none" strike="noStrike" kern="1200" cap="none" spc="0" normalizeH="0" baseline="0" noProof="0" dirty="0">
                <a:ln>
                  <a:noFill/>
                </a:ln>
                <a:solidFill>
                  <a:prstClr val="black"/>
                </a:solidFill>
                <a:effectLst/>
                <a:uLnTx/>
                <a:uFillTx/>
                <a:latin typeface="Calibri" panose="020F0502020204030204"/>
                <a:ea typeface="+mn-ea"/>
                <a:cs typeface="+mn-cs"/>
              </a:rPr>
              <a:t>https://imgs.xkcd.com/comics/sustainable.png</a:t>
            </a:r>
          </a:p>
        </p:txBody>
      </p:sp>
      <p:sp>
        <p:nvSpPr>
          <p:cNvPr id="7" name="Rectangle 6">
            <a:extLst>
              <a:ext uri="{FF2B5EF4-FFF2-40B4-BE49-F238E27FC236}">
                <a16:creationId xmlns:a16="http://schemas.microsoft.com/office/drawing/2014/main" id="{CD81EE49-3A2F-F878-F2D6-E49ED2A303D8}"/>
              </a:ext>
            </a:extLst>
          </p:cNvPr>
          <p:cNvSpPr/>
          <p:nvPr/>
        </p:nvSpPr>
        <p:spPr>
          <a:xfrm>
            <a:off x="3935760" y="403200"/>
            <a:ext cx="5904656" cy="23042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CC12778B-1277-2E2F-CC8A-2E541598F4E2}"/>
              </a:ext>
            </a:extLst>
          </p:cNvPr>
          <p:cNvSpPr/>
          <p:nvPr/>
        </p:nvSpPr>
        <p:spPr>
          <a:xfrm>
            <a:off x="6376072" y="2564904"/>
            <a:ext cx="944064" cy="57606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7C3D95FA-E785-3234-6AED-99FD9AC13742}"/>
              </a:ext>
            </a:extLst>
          </p:cNvPr>
          <p:cNvPicPr>
            <a:picLocks noChangeAspect="1"/>
          </p:cNvPicPr>
          <p:nvPr/>
        </p:nvPicPr>
        <p:blipFill>
          <a:blip r:embed="rId3"/>
          <a:stretch>
            <a:fillRect/>
          </a:stretch>
        </p:blipFill>
        <p:spPr>
          <a:xfrm>
            <a:off x="6312024" y="6432041"/>
            <a:ext cx="1804572" cy="213378"/>
          </a:xfrm>
          <a:prstGeom prst="rect">
            <a:avLst/>
          </a:prstGeom>
        </p:spPr>
      </p:pic>
    </p:spTree>
    <p:extLst>
      <p:ext uri="{BB962C8B-B14F-4D97-AF65-F5344CB8AC3E}">
        <p14:creationId xmlns:p14="http://schemas.microsoft.com/office/powerpoint/2010/main" val="38917647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736DCFA-9E43-C809-D36B-112A547009A0}"/>
              </a:ext>
            </a:extLst>
          </p:cNvPr>
          <p:cNvSpPr txBox="1"/>
          <p:nvPr/>
        </p:nvSpPr>
        <p:spPr>
          <a:xfrm>
            <a:off x="1871531" y="403200"/>
            <a:ext cx="7008779" cy="864000"/>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endParaRPr kumimoji="0" lang="en-GB"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4" name="Content Placeholder 3" descr="A graph with a line&#10;&#10;Description automatically generated">
            <a:extLst>
              <a:ext uri="{FF2B5EF4-FFF2-40B4-BE49-F238E27FC236}">
                <a16:creationId xmlns:a16="http://schemas.microsoft.com/office/drawing/2014/main" id="{356D8ED6-5381-5B73-1912-A6A7D94018E0}"/>
              </a:ext>
            </a:extLst>
          </p:cNvPr>
          <p:cNvPicPr>
            <a:picLocks noGrp="1" noChangeAspect="1"/>
          </p:cNvPicPr>
          <p:nvPr>
            <p:ph sz="quarter" idx="4294967295"/>
          </p:nvPr>
        </p:nvPicPr>
        <p:blipFill>
          <a:blip r:embed="rId2"/>
          <a:stretch>
            <a:fillRect/>
          </a:stretch>
        </p:blipFill>
        <p:spPr>
          <a:xfrm>
            <a:off x="1991544" y="241164"/>
            <a:ext cx="7984928" cy="6428195"/>
          </a:xfrm>
          <a:prstGeom prst="rect">
            <a:avLst/>
          </a:prstGeom>
          <a:noFill/>
        </p:spPr>
      </p:pic>
      <p:sp>
        <p:nvSpPr>
          <p:cNvPr id="5" name="TextBox 4">
            <a:extLst>
              <a:ext uri="{FF2B5EF4-FFF2-40B4-BE49-F238E27FC236}">
                <a16:creationId xmlns:a16="http://schemas.microsoft.com/office/drawing/2014/main" id="{FABCE255-0C20-7D32-22F8-09ED62FAD0CD}"/>
              </a:ext>
            </a:extLst>
          </p:cNvPr>
          <p:cNvSpPr txBox="1"/>
          <p:nvPr/>
        </p:nvSpPr>
        <p:spPr>
          <a:xfrm>
            <a:off x="8589699" y="6361582"/>
            <a:ext cx="3600400"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1" u="none" strike="noStrike" kern="1200" cap="none" spc="0" normalizeH="0" baseline="0" noProof="0" dirty="0">
                <a:ln>
                  <a:noFill/>
                </a:ln>
                <a:solidFill>
                  <a:prstClr val="black"/>
                </a:solidFill>
                <a:effectLst/>
                <a:uLnTx/>
                <a:uFillTx/>
                <a:latin typeface="Calibri" panose="020F0502020204030204"/>
                <a:ea typeface="+mn-ea"/>
                <a:cs typeface="+mn-cs"/>
              </a:rPr>
              <a:t>https://imgs.xkcd.com/comics/sustainable.png</a:t>
            </a:r>
          </a:p>
        </p:txBody>
      </p:sp>
      <p:sp>
        <p:nvSpPr>
          <p:cNvPr id="7" name="Rectangle 6">
            <a:extLst>
              <a:ext uri="{FF2B5EF4-FFF2-40B4-BE49-F238E27FC236}">
                <a16:creationId xmlns:a16="http://schemas.microsoft.com/office/drawing/2014/main" id="{CD81EE49-3A2F-F878-F2D6-E49ED2A303D8}"/>
              </a:ext>
            </a:extLst>
          </p:cNvPr>
          <p:cNvSpPr/>
          <p:nvPr/>
        </p:nvSpPr>
        <p:spPr>
          <a:xfrm>
            <a:off x="3935760" y="349601"/>
            <a:ext cx="5904656" cy="156723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CC12778B-1277-2E2F-CC8A-2E541598F4E2}"/>
              </a:ext>
            </a:extLst>
          </p:cNvPr>
          <p:cNvSpPr/>
          <p:nvPr/>
        </p:nvSpPr>
        <p:spPr>
          <a:xfrm>
            <a:off x="7176120" y="1844824"/>
            <a:ext cx="1016072" cy="64807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A6110892-BD4B-5F37-06B6-A2180A598498}"/>
              </a:ext>
            </a:extLst>
          </p:cNvPr>
          <p:cNvPicPr>
            <a:picLocks noChangeAspect="1"/>
          </p:cNvPicPr>
          <p:nvPr/>
        </p:nvPicPr>
        <p:blipFill>
          <a:blip r:embed="rId3"/>
          <a:stretch>
            <a:fillRect/>
          </a:stretch>
        </p:blipFill>
        <p:spPr>
          <a:xfrm>
            <a:off x="6273834" y="6448390"/>
            <a:ext cx="1804572" cy="213378"/>
          </a:xfrm>
          <a:prstGeom prst="rect">
            <a:avLst/>
          </a:prstGeom>
        </p:spPr>
      </p:pic>
    </p:spTree>
    <p:extLst>
      <p:ext uri="{BB962C8B-B14F-4D97-AF65-F5344CB8AC3E}">
        <p14:creationId xmlns:p14="http://schemas.microsoft.com/office/powerpoint/2010/main" val="25022136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736DCFA-9E43-C809-D36B-112A547009A0}"/>
              </a:ext>
            </a:extLst>
          </p:cNvPr>
          <p:cNvSpPr txBox="1"/>
          <p:nvPr/>
        </p:nvSpPr>
        <p:spPr>
          <a:xfrm>
            <a:off x="1871531" y="403200"/>
            <a:ext cx="7008779" cy="864000"/>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endParaRPr kumimoji="0" lang="en-GB"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4" name="Content Placeholder 3" descr="A graph with a line&#10;&#10;Description automatically generated">
            <a:extLst>
              <a:ext uri="{FF2B5EF4-FFF2-40B4-BE49-F238E27FC236}">
                <a16:creationId xmlns:a16="http://schemas.microsoft.com/office/drawing/2014/main" id="{356D8ED6-5381-5B73-1912-A6A7D94018E0}"/>
              </a:ext>
            </a:extLst>
          </p:cNvPr>
          <p:cNvPicPr>
            <a:picLocks noGrp="1" noChangeAspect="1"/>
          </p:cNvPicPr>
          <p:nvPr>
            <p:ph sz="quarter" idx="4294967295"/>
          </p:nvPr>
        </p:nvPicPr>
        <p:blipFill>
          <a:blip r:embed="rId2"/>
          <a:stretch>
            <a:fillRect/>
          </a:stretch>
        </p:blipFill>
        <p:spPr>
          <a:xfrm>
            <a:off x="1991544" y="241164"/>
            <a:ext cx="7984928" cy="6428195"/>
          </a:xfrm>
          <a:prstGeom prst="rect">
            <a:avLst/>
          </a:prstGeom>
          <a:noFill/>
        </p:spPr>
      </p:pic>
      <p:sp>
        <p:nvSpPr>
          <p:cNvPr id="5" name="TextBox 4">
            <a:extLst>
              <a:ext uri="{FF2B5EF4-FFF2-40B4-BE49-F238E27FC236}">
                <a16:creationId xmlns:a16="http://schemas.microsoft.com/office/drawing/2014/main" id="{FABCE255-0C20-7D32-22F8-09ED62FAD0CD}"/>
              </a:ext>
            </a:extLst>
          </p:cNvPr>
          <p:cNvSpPr txBox="1"/>
          <p:nvPr/>
        </p:nvSpPr>
        <p:spPr>
          <a:xfrm>
            <a:off x="8589699" y="6361582"/>
            <a:ext cx="3600400"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1" u="none" strike="noStrike" kern="1200" cap="none" spc="0" normalizeH="0" baseline="0" noProof="0" dirty="0">
                <a:ln>
                  <a:noFill/>
                </a:ln>
                <a:solidFill>
                  <a:prstClr val="black"/>
                </a:solidFill>
                <a:effectLst/>
                <a:uLnTx/>
                <a:uFillTx/>
                <a:latin typeface="Calibri" panose="020F0502020204030204"/>
                <a:ea typeface="+mn-ea"/>
                <a:cs typeface="+mn-cs"/>
              </a:rPr>
              <a:t>https://imgs.xkcd.com/comics/sustainable.png</a:t>
            </a:r>
          </a:p>
        </p:txBody>
      </p:sp>
    </p:spTree>
    <p:extLst>
      <p:ext uri="{BB962C8B-B14F-4D97-AF65-F5344CB8AC3E}">
        <p14:creationId xmlns:p14="http://schemas.microsoft.com/office/powerpoint/2010/main" val="40484829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Processing and Manufacturing Issues</a:t>
            </a:r>
          </a:p>
        </p:txBody>
      </p:sp>
      <p:sp>
        <p:nvSpPr>
          <p:cNvPr id="3" name="Content Placeholder 2"/>
          <p:cNvSpPr>
            <a:spLocks noGrp="1"/>
          </p:cNvSpPr>
          <p:nvPr>
            <p:ph idx="1"/>
          </p:nvPr>
        </p:nvSpPr>
        <p:spPr/>
        <p:txBody>
          <a:bodyPr anchor="t" anchorCtr="1"/>
          <a:lstStyle/>
          <a:p>
            <a:pPr>
              <a:lnSpc>
                <a:spcPct val="100000"/>
              </a:lnSpc>
            </a:pPr>
            <a:r>
              <a:rPr lang="en-GB" sz="2800" dirty="0"/>
              <a:t>High energy in manufacturing (36% of energy usage)</a:t>
            </a:r>
          </a:p>
          <a:p>
            <a:pPr>
              <a:lnSpc>
                <a:spcPct val="100000"/>
              </a:lnSpc>
            </a:pPr>
            <a:r>
              <a:rPr lang="en-GB" sz="2800" dirty="0"/>
              <a:t>Getting useful material from ore is energy intensive</a:t>
            </a:r>
          </a:p>
          <a:p>
            <a:pPr>
              <a:lnSpc>
                <a:spcPct val="100000"/>
              </a:lnSpc>
            </a:pPr>
            <a:r>
              <a:rPr lang="en-GB" sz="2800" dirty="0"/>
              <a:t>4-6% world energy for comminution!</a:t>
            </a:r>
          </a:p>
          <a:p>
            <a:pPr>
              <a:lnSpc>
                <a:spcPct val="100000"/>
              </a:lnSpc>
            </a:pPr>
            <a:r>
              <a:rPr lang="en-GB" sz="2800" dirty="0"/>
              <a:t>Liquid metal processing high energy &amp; inefficient</a:t>
            </a:r>
          </a:p>
          <a:p>
            <a:pPr marL="0" indent="0">
              <a:buNone/>
            </a:pPr>
            <a:endParaRPr lang="en-GB" dirty="0"/>
          </a:p>
          <a:p>
            <a:endParaRPr lang="en-GB" dirty="0"/>
          </a:p>
        </p:txBody>
      </p:sp>
    </p:spTree>
    <p:extLst>
      <p:ext uri="{BB962C8B-B14F-4D97-AF65-F5344CB8AC3E}">
        <p14:creationId xmlns:p14="http://schemas.microsoft.com/office/powerpoint/2010/main" val="454629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Heat content of liquid engineering metals to 100 ºC &gt; T</a:t>
            </a:r>
            <a:r>
              <a:rPr lang="en-GB" baseline="-25000" dirty="0"/>
              <a:t>m </a:t>
            </a:r>
          </a:p>
        </p:txBody>
      </p:sp>
      <p:sp>
        <p:nvSpPr>
          <p:cNvPr id="7" name="Rectangle 3"/>
          <p:cNvSpPr>
            <a:spLocks noChangeArrowheads="1"/>
          </p:cNvSpPr>
          <p:nvPr/>
        </p:nvSpPr>
        <p:spPr bwMode="auto">
          <a:xfrm>
            <a:off x="3282951" y="1899336"/>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br>
              <a:rPr kumimoji="0" lang="en-GB" sz="1800" b="0" i="0" u="none" strike="noStrike" kern="1200" cap="none" spc="0" normalizeH="0" baseline="0" noProof="0">
                <a:ln>
                  <a:noFill/>
                </a:ln>
                <a:solidFill>
                  <a:prstClr val="black"/>
                </a:solidFill>
                <a:effectLst/>
                <a:uLnTx/>
                <a:uFillTx/>
                <a:latin typeface="Arial" pitchFamily="34" charset="0"/>
                <a:ea typeface="+mn-ea"/>
                <a:cs typeface="Arial" pitchFamily="34" charset="0"/>
              </a:rPr>
            </a:br>
            <a:endParaRPr kumimoji="0" lang="en-GB"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graphicFrame>
        <p:nvGraphicFramePr>
          <p:cNvPr id="11" name="Table 10"/>
          <p:cNvGraphicFramePr>
            <a:graphicFrameLocks noGrp="1"/>
          </p:cNvGraphicFramePr>
          <p:nvPr>
            <p:extLst>
              <p:ext uri="{D42A27DB-BD31-4B8C-83A1-F6EECF244321}">
                <p14:modId xmlns:p14="http://schemas.microsoft.com/office/powerpoint/2010/main" val="1460657112"/>
              </p:ext>
            </p:extLst>
          </p:nvPr>
        </p:nvGraphicFramePr>
        <p:xfrm>
          <a:off x="1558800" y="1628800"/>
          <a:ext cx="8849894" cy="4780863"/>
        </p:xfrm>
        <a:graphic>
          <a:graphicData uri="http://schemas.openxmlformats.org/drawingml/2006/table">
            <a:tbl>
              <a:tblPr>
                <a:tableStyleId>{5C22544A-7EE6-4342-B048-85BDC9FD1C3A}</a:tableStyleId>
              </a:tblPr>
              <a:tblGrid>
                <a:gridCol w="642233">
                  <a:extLst>
                    <a:ext uri="{9D8B030D-6E8A-4147-A177-3AD203B41FA5}">
                      <a16:colId xmlns:a16="http://schemas.microsoft.com/office/drawing/2014/main" val="20000"/>
                    </a:ext>
                  </a:extLst>
                </a:gridCol>
                <a:gridCol w="997520">
                  <a:extLst>
                    <a:ext uri="{9D8B030D-6E8A-4147-A177-3AD203B41FA5}">
                      <a16:colId xmlns:a16="http://schemas.microsoft.com/office/drawing/2014/main" val="20001"/>
                    </a:ext>
                  </a:extLst>
                </a:gridCol>
                <a:gridCol w="997520">
                  <a:extLst>
                    <a:ext uri="{9D8B030D-6E8A-4147-A177-3AD203B41FA5}">
                      <a16:colId xmlns:a16="http://schemas.microsoft.com/office/drawing/2014/main" val="20002"/>
                    </a:ext>
                  </a:extLst>
                </a:gridCol>
                <a:gridCol w="997520">
                  <a:extLst>
                    <a:ext uri="{9D8B030D-6E8A-4147-A177-3AD203B41FA5}">
                      <a16:colId xmlns:a16="http://schemas.microsoft.com/office/drawing/2014/main" val="20003"/>
                    </a:ext>
                  </a:extLst>
                </a:gridCol>
                <a:gridCol w="997520">
                  <a:extLst>
                    <a:ext uri="{9D8B030D-6E8A-4147-A177-3AD203B41FA5}">
                      <a16:colId xmlns:a16="http://schemas.microsoft.com/office/drawing/2014/main" val="20004"/>
                    </a:ext>
                  </a:extLst>
                </a:gridCol>
                <a:gridCol w="868892">
                  <a:extLst>
                    <a:ext uri="{9D8B030D-6E8A-4147-A177-3AD203B41FA5}">
                      <a16:colId xmlns:a16="http://schemas.microsoft.com/office/drawing/2014/main" val="20005"/>
                    </a:ext>
                  </a:extLst>
                </a:gridCol>
                <a:gridCol w="1115647">
                  <a:extLst>
                    <a:ext uri="{9D8B030D-6E8A-4147-A177-3AD203B41FA5}">
                      <a16:colId xmlns:a16="http://schemas.microsoft.com/office/drawing/2014/main" val="20006"/>
                    </a:ext>
                  </a:extLst>
                </a:gridCol>
                <a:gridCol w="1116521">
                  <a:extLst>
                    <a:ext uri="{9D8B030D-6E8A-4147-A177-3AD203B41FA5}">
                      <a16:colId xmlns:a16="http://schemas.microsoft.com/office/drawing/2014/main" val="20007"/>
                    </a:ext>
                  </a:extLst>
                </a:gridCol>
                <a:gridCol w="1116521">
                  <a:extLst>
                    <a:ext uri="{9D8B030D-6E8A-4147-A177-3AD203B41FA5}">
                      <a16:colId xmlns:a16="http://schemas.microsoft.com/office/drawing/2014/main" val="20008"/>
                    </a:ext>
                  </a:extLst>
                </a:gridCol>
              </a:tblGrid>
              <a:tr h="271300">
                <a:tc rowSpan="3">
                  <a:txBody>
                    <a:bodyPr/>
                    <a:lstStyle/>
                    <a:p>
                      <a:pPr algn="ctr">
                        <a:spcAft>
                          <a:spcPts val="600"/>
                        </a:spcAft>
                      </a:pPr>
                      <a:r>
                        <a:rPr lang="en-US" sz="1400" dirty="0">
                          <a:effectLst/>
                        </a:rPr>
                        <a:t>metal</a:t>
                      </a:r>
                      <a:endParaRPr lang="en-GB" sz="1400" dirty="0">
                        <a:effectLst/>
                        <a:latin typeface="Times New Roman"/>
                        <a:ea typeface="Times New Roman"/>
                      </a:endParaRPr>
                    </a:p>
                  </a:txBody>
                  <a:tcPr marL="19050" marR="19050" marT="0" marB="0" anchor="ctr"/>
                </a:tc>
                <a:tc gridSpan="2">
                  <a:txBody>
                    <a:bodyPr/>
                    <a:lstStyle/>
                    <a:p>
                      <a:pPr algn="ctr">
                        <a:spcAft>
                          <a:spcPts val="0"/>
                        </a:spcAft>
                      </a:pPr>
                      <a:r>
                        <a:rPr lang="en-US" sz="1400" dirty="0">
                          <a:effectLst/>
                        </a:rPr>
                        <a:t>solid</a:t>
                      </a:r>
                      <a:endParaRPr lang="en-GB" sz="1400" dirty="0">
                        <a:effectLst/>
                        <a:latin typeface="Times New Roman"/>
                        <a:ea typeface="Times New Roman"/>
                      </a:endParaRPr>
                    </a:p>
                  </a:txBody>
                  <a:tcPr marL="19050" marR="19050" marT="0" marB="0" anchor="ctr"/>
                </a:tc>
                <a:tc hMerge="1">
                  <a:txBody>
                    <a:bodyPr/>
                    <a:lstStyle/>
                    <a:p>
                      <a:endParaRPr lang="en-GB"/>
                    </a:p>
                  </a:txBody>
                  <a:tcPr/>
                </a:tc>
                <a:tc gridSpan="2">
                  <a:txBody>
                    <a:bodyPr/>
                    <a:lstStyle/>
                    <a:p>
                      <a:pPr algn="ctr">
                        <a:spcAft>
                          <a:spcPts val="0"/>
                        </a:spcAft>
                      </a:pPr>
                      <a:r>
                        <a:rPr lang="en-US" sz="1400">
                          <a:effectLst/>
                        </a:rPr>
                        <a:t>liquid</a:t>
                      </a:r>
                      <a:endParaRPr lang="en-GB" sz="1400">
                        <a:effectLst/>
                        <a:latin typeface="Times New Roman"/>
                        <a:ea typeface="Times New Roman"/>
                      </a:endParaRPr>
                    </a:p>
                  </a:txBody>
                  <a:tcPr marL="19050" marR="19050" marT="0" marB="0" anchor="ctr"/>
                </a:tc>
                <a:tc hMerge="1">
                  <a:txBody>
                    <a:bodyPr/>
                    <a:lstStyle/>
                    <a:p>
                      <a:endParaRPr lang="en-GB"/>
                    </a:p>
                  </a:txBody>
                  <a:tcPr/>
                </a:tc>
                <a:tc rowSpan="2">
                  <a:txBody>
                    <a:bodyPr/>
                    <a:lstStyle/>
                    <a:p>
                      <a:pPr algn="ctr">
                        <a:spcAft>
                          <a:spcPts val="0"/>
                        </a:spcAft>
                      </a:pPr>
                      <a:r>
                        <a:rPr lang="en-US" sz="1400" dirty="0">
                          <a:effectLst/>
                        </a:rPr>
                        <a:t>Melting point</a:t>
                      </a:r>
                      <a:endParaRPr lang="en-GB" sz="1400" dirty="0">
                        <a:effectLst/>
                      </a:endParaRPr>
                    </a:p>
                    <a:p>
                      <a:pPr algn="ctr">
                        <a:spcAft>
                          <a:spcPts val="600"/>
                        </a:spcAft>
                      </a:pPr>
                      <a:r>
                        <a:rPr lang="en-US" sz="1400" dirty="0">
                          <a:effectLst/>
                        </a:rPr>
                        <a:t>T</a:t>
                      </a:r>
                      <a:r>
                        <a:rPr lang="en-US" sz="1400" baseline="-25000" dirty="0">
                          <a:effectLst/>
                        </a:rPr>
                        <a:t>m</a:t>
                      </a:r>
                      <a:endParaRPr lang="en-GB" sz="1400" dirty="0">
                        <a:effectLst/>
                        <a:latin typeface="Times New Roman"/>
                        <a:ea typeface="Times New Roman"/>
                      </a:endParaRPr>
                    </a:p>
                  </a:txBody>
                  <a:tcPr marL="19050" marR="19050" marT="0" marB="0" anchor="ctr"/>
                </a:tc>
                <a:tc rowSpan="2">
                  <a:txBody>
                    <a:bodyPr/>
                    <a:lstStyle/>
                    <a:p>
                      <a:pPr algn="ctr">
                        <a:spcAft>
                          <a:spcPts val="0"/>
                        </a:spcAft>
                      </a:pPr>
                      <a:r>
                        <a:rPr lang="en-US" sz="1400">
                          <a:effectLst/>
                        </a:rPr>
                        <a:t>Latent heat of fusion</a:t>
                      </a:r>
                      <a:endParaRPr lang="en-GB" sz="1400">
                        <a:effectLst/>
                      </a:endParaRPr>
                    </a:p>
                    <a:p>
                      <a:pPr algn="ctr">
                        <a:spcAft>
                          <a:spcPts val="600"/>
                        </a:spcAft>
                      </a:pPr>
                      <a:r>
                        <a:rPr lang="en-US" sz="1400">
                          <a:effectLst/>
                        </a:rPr>
                        <a:t>L</a:t>
                      </a:r>
                      <a:r>
                        <a:rPr lang="en-US" sz="1400" baseline="-25000">
                          <a:effectLst/>
                        </a:rPr>
                        <a:t>f</a:t>
                      </a:r>
                      <a:endParaRPr lang="en-GB" sz="1400">
                        <a:effectLst/>
                        <a:latin typeface="Times New Roman"/>
                        <a:ea typeface="Times New Roman"/>
                      </a:endParaRPr>
                    </a:p>
                  </a:txBody>
                  <a:tcPr marL="19050" marR="19050" marT="0" marB="0" anchor="ctr"/>
                </a:tc>
                <a:tc rowSpan="2">
                  <a:txBody>
                    <a:bodyPr/>
                    <a:lstStyle/>
                    <a:p>
                      <a:pPr algn="ctr">
                        <a:spcAft>
                          <a:spcPts val="0"/>
                        </a:spcAft>
                      </a:pPr>
                      <a:r>
                        <a:rPr lang="en-US" sz="1400" kern="0" dirty="0">
                          <a:solidFill>
                            <a:srgbClr val="FF0000"/>
                          </a:solidFill>
                          <a:effectLst/>
                        </a:rPr>
                        <a:t>Heat content by mass</a:t>
                      </a:r>
                      <a:endParaRPr lang="en-GB" sz="1400" kern="0" dirty="0">
                        <a:solidFill>
                          <a:srgbClr val="FF0000"/>
                        </a:solidFill>
                        <a:effectLst/>
                      </a:endParaRPr>
                    </a:p>
                    <a:p>
                      <a:pPr algn="ctr">
                        <a:spcAft>
                          <a:spcPts val="0"/>
                        </a:spcAft>
                      </a:pPr>
                      <a:r>
                        <a:rPr lang="en-US" sz="1400" kern="0" dirty="0">
                          <a:solidFill>
                            <a:srgbClr val="FF0000"/>
                          </a:solidFill>
                          <a:effectLst/>
                        </a:rPr>
                        <a:t>RT – Tm+100°C</a:t>
                      </a:r>
                      <a:endParaRPr lang="en-GB" sz="1400" b="1" kern="0" dirty="0">
                        <a:solidFill>
                          <a:srgbClr val="FF0000"/>
                        </a:solidFill>
                        <a:effectLst/>
                        <a:latin typeface="Times New Roman"/>
                        <a:cs typeface="Times New Roman"/>
                      </a:endParaRPr>
                    </a:p>
                  </a:txBody>
                  <a:tcPr marL="19050" marR="19050" marT="0" marB="0" anchor="ctr"/>
                </a:tc>
                <a:tc rowSpan="2">
                  <a:txBody>
                    <a:bodyPr/>
                    <a:lstStyle/>
                    <a:p>
                      <a:pPr algn="ctr">
                        <a:spcAft>
                          <a:spcPts val="0"/>
                        </a:spcAft>
                      </a:pPr>
                      <a:r>
                        <a:rPr lang="en-US" sz="1400" kern="0" dirty="0">
                          <a:solidFill>
                            <a:srgbClr val="FF0000"/>
                          </a:solidFill>
                          <a:effectLst/>
                        </a:rPr>
                        <a:t>Heat content by volume</a:t>
                      </a:r>
                      <a:endParaRPr lang="en-GB" sz="1400" kern="0" dirty="0">
                        <a:solidFill>
                          <a:srgbClr val="FF0000"/>
                        </a:solidFill>
                        <a:effectLst/>
                      </a:endParaRPr>
                    </a:p>
                    <a:p>
                      <a:pPr algn="ctr">
                        <a:spcAft>
                          <a:spcPts val="0"/>
                        </a:spcAft>
                      </a:pPr>
                      <a:r>
                        <a:rPr lang="en-US" sz="1400" dirty="0">
                          <a:solidFill>
                            <a:srgbClr val="FF0000"/>
                          </a:solidFill>
                          <a:effectLst/>
                        </a:rPr>
                        <a:t>RT – Tm+100°C</a:t>
                      </a:r>
                      <a:endParaRPr lang="en-GB" sz="1400" dirty="0">
                        <a:solidFill>
                          <a:srgbClr val="FF0000"/>
                        </a:solidFill>
                        <a:effectLst/>
                        <a:latin typeface="Times New Roman"/>
                        <a:ea typeface="Times New Roman"/>
                      </a:endParaRPr>
                    </a:p>
                  </a:txBody>
                  <a:tcPr marL="19050" marR="19050" marT="0" marB="0" anchor="ctr"/>
                </a:tc>
                <a:extLst>
                  <a:ext uri="{0D108BD9-81ED-4DB2-BD59-A6C34878D82A}">
                    <a16:rowId xmlns:a16="http://schemas.microsoft.com/office/drawing/2014/main" val="10000"/>
                  </a:ext>
                </a:extLst>
              </a:tr>
              <a:tr h="1356503">
                <a:tc vMerge="1">
                  <a:txBody>
                    <a:bodyPr/>
                    <a:lstStyle/>
                    <a:p>
                      <a:endParaRPr lang="en-GB"/>
                    </a:p>
                  </a:txBody>
                  <a:tcPr/>
                </a:tc>
                <a:tc>
                  <a:txBody>
                    <a:bodyPr/>
                    <a:lstStyle/>
                    <a:p>
                      <a:pPr algn="ctr">
                        <a:spcAft>
                          <a:spcPts val="0"/>
                        </a:spcAft>
                      </a:pPr>
                      <a:r>
                        <a:rPr lang="en-US" sz="1400">
                          <a:effectLst/>
                        </a:rPr>
                        <a:t>density</a:t>
                      </a:r>
                      <a:endParaRPr lang="en-GB" sz="1400">
                        <a:effectLst/>
                      </a:endParaRPr>
                    </a:p>
                    <a:p>
                      <a:pPr algn="ctr">
                        <a:spcAft>
                          <a:spcPts val="0"/>
                        </a:spcAft>
                      </a:pPr>
                      <a:r>
                        <a:rPr lang="en-US" sz="1400">
                          <a:effectLst/>
                          <a:sym typeface="Symbol"/>
                        </a:rPr>
                        <a:t></a:t>
                      </a:r>
                      <a:r>
                        <a:rPr lang="en-US" sz="1400" baseline="-25000">
                          <a:effectLst/>
                        </a:rPr>
                        <a:t>s</a:t>
                      </a:r>
                      <a:endParaRPr lang="en-GB" sz="1400">
                        <a:effectLst/>
                        <a:latin typeface="Times New Roman"/>
                        <a:ea typeface="Times New Roman"/>
                      </a:endParaRPr>
                    </a:p>
                  </a:txBody>
                  <a:tcPr marL="19050" marR="19050" marT="0" marB="0" anchor="ctr"/>
                </a:tc>
                <a:tc>
                  <a:txBody>
                    <a:bodyPr/>
                    <a:lstStyle/>
                    <a:p>
                      <a:pPr algn="ctr">
                        <a:spcAft>
                          <a:spcPts val="0"/>
                        </a:spcAft>
                      </a:pPr>
                      <a:r>
                        <a:rPr lang="en-US" sz="1400" dirty="0">
                          <a:effectLst/>
                        </a:rPr>
                        <a:t>heat capacity</a:t>
                      </a:r>
                      <a:endParaRPr lang="en-GB" sz="1400" dirty="0">
                        <a:effectLst/>
                      </a:endParaRPr>
                    </a:p>
                    <a:p>
                      <a:pPr algn="ctr">
                        <a:spcAft>
                          <a:spcPts val="0"/>
                        </a:spcAft>
                      </a:pPr>
                      <a:r>
                        <a:rPr lang="en-US" sz="1400" dirty="0" err="1">
                          <a:effectLst/>
                        </a:rPr>
                        <a:t>c</a:t>
                      </a:r>
                      <a:r>
                        <a:rPr lang="en-US" sz="1400" baseline="-25000" dirty="0" err="1">
                          <a:effectLst/>
                        </a:rPr>
                        <a:t>s</a:t>
                      </a:r>
                      <a:endParaRPr lang="en-GB" sz="1400" dirty="0">
                        <a:effectLst/>
                        <a:latin typeface="Times New Roman"/>
                        <a:ea typeface="Times New Roman"/>
                      </a:endParaRPr>
                    </a:p>
                  </a:txBody>
                  <a:tcPr marL="19050" marR="19050" marT="0" marB="0" anchor="ctr"/>
                </a:tc>
                <a:tc>
                  <a:txBody>
                    <a:bodyPr/>
                    <a:lstStyle/>
                    <a:p>
                      <a:pPr algn="ctr">
                        <a:spcAft>
                          <a:spcPts val="0"/>
                        </a:spcAft>
                      </a:pPr>
                      <a:r>
                        <a:rPr lang="en-US" sz="1400" dirty="0">
                          <a:effectLst/>
                        </a:rPr>
                        <a:t>density</a:t>
                      </a:r>
                      <a:endParaRPr lang="en-GB" sz="1400" dirty="0">
                        <a:effectLst/>
                      </a:endParaRPr>
                    </a:p>
                    <a:p>
                      <a:pPr algn="ctr">
                        <a:spcAft>
                          <a:spcPts val="0"/>
                        </a:spcAft>
                      </a:pPr>
                      <a:r>
                        <a:rPr lang="en-US" sz="1400" dirty="0">
                          <a:effectLst/>
                          <a:sym typeface="Symbol"/>
                        </a:rPr>
                        <a:t></a:t>
                      </a:r>
                      <a:r>
                        <a:rPr lang="en-US" sz="1400" baseline="-25000" dirty="0">
                          <a:effectLst/>
                        </a:rPr>
                        <a:t>l</a:t>
                      </a:r>
                      <a:endParaRPr lang="en-GB" sz="1400" dirty="0">
                        <a:effectLst/>
                        <a:latin typeface="Times New Roman"/>
                        <a:ea typeface="Times New Roman"/>
                      </a:endParaRPr>
                    </a:p>
                  </a:txBody>
                  <a:tcPr marL="19050" marR="19050" marT="0" marB="0" anchor="ctr"/>
                </a:tc>
                <a:tc>
                  <a:txBody>
                    <a:bodyPr/>
                    <a:lstStyle/>
                    <a:p>
                      <a:pPr algn="ctr">
                        <a:spcAft>
                          <a:spcPts val="0"/>
                        </a:spcAft>
                      </a:pPr>
                      <a:r>
                        <a:rPr lang="en-US" sz="1400" dirty="0">
                          <a:effectLst/>
                        </a:rPr>
                        <a:t>heat capacity</a:t>
                      </a:r>
                      <a:endParaRPr lang="en-GB" sz="1400" dirty="0">
                        <a:effectLst/>
                      </a:endParaRPr>
                    </a:p>
                    <a:p>
                      <a:pPr algn="ctr">
                        <a:spcAft>
                          <a:spcPts val="0"/>
                        </a:spcAft>
                      </a:pPr>
                      <a:r>
                        <a:rPr lang="en-US" sz="1400" dirty="0">
                          <a:effectLst/>
                        </a:rPr>
                        <a:t>c</a:t>
                      </a:r>
                      <a:r>
                        <a:rPr lang="en-US" sz="1400" baseline="-25000" dirty="0">
                          <a:effectLst/>
                        </a:rPr>
                        <a:t>l</a:t>
                      </a:r>
                      <a:endParaRPr lang="en-GB" sz="1400" dirty="0">
                        <a:effectLst/>
                        <a:latin typeface="Times New Roman"/>
                        <a:ea typeface="Times New Roman"/>
                      </a:endParaRPr>
                    </a:p>
                  </a:txBody>
                  <a:tcPr marL="19050" marR="19050" marT="0" marB="0" anchor="ct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10001"/>
                  </a:ext>
                </a:extLst>
              </a:tr>
              <a:tr h="271300">
                <a:tc vMerge="1">
                  <a:txBody>
                    <a:bodyPr/>
                    <a:lstStyle/>
                    <a:p>
                      <a:endParaRPr lang="en-GB"/>
                    </a:p>
                  </a:txBody>
                  <a:tcPr/>
                </a:tc>
                <a:tc>
                  <a:txBody>
                    <a:bodyPr/>
                    <a:lstStyle/>
                    <a:p>
                      <a:pPr algn="ctr">
                        <a:spcAft>
                          <a:spcPts val="0"/>
                        </a:spcAft>
                      </a:pPr>
                      <a:r>
                        <a:rPr lang="en-US" sz="1400">
                          <a:effectLst/>
                        </a:rPr>
                        <a:t>(gcm</a:t>
                      </a:r>
                      <a:r>
                        <a:rPr lang="en-US" sz="1400" baseline="30000">
                          <a:effectLst/>
                        </a:rPr>
                        <a:t>-3</a:t>
                      </a:r>
                      <a:r>
                        <a:rPr lang="en-US" sz="1400">
                          <a:effectLst/>
                        </a:rPr>
                        <a:t>)</a:t>
                      </a:r>
                      <a:endParaRPr lang="en-GB" sz="1400">
                        <a:effectLst/>
                        <a:latin typeface="Times New Roman"/>
                        <a:ea typeface="Times New Roman"/>
                      </a:endParaRPr>
                    </a:p>
                  </a:txBody>
                  <a:tcPr marL="19050" marR="19050" marT="0" marB="0" anchor="ctr"/>
                </a:tc>
                <a:tc>
                  <a:txBody>
                    <a:bodyPr/>
                    <a:lstStyle/>
                    <a:p>
                      <a:pPr algn="ctr">
                        <a:spcAft>
                          <a:spcPts val="0"/>
                        </a:spcAft>
                      </a:pPr>
                      <a:r>
                        <a:rPr lang="en-US" sz="1400">
                          <a:effectLst/>
                        </a:rPr>
                        <a:t>(J.g</a:t>
                      </a:r>
                      <a:r>
                        <a:rPr lang="en-US" sz="1400" baseline="30000">
                          <a:effectLst/>
                        </a:rPr>
                        <a:t>-1</a:t>
                      </a:r>
                      <a:r>
                        <a:rPr lang="en-US" sz="1400">
                          <a:effectLst/>
                        </a:rPr>
                        <a:t>K</a:t>
                      </a:r>
                      <a:r>
                        <a:rPr lang="en-US" sz="1400" baseline="30000">
                          <a:effectLst/>
                        </a:rPr>
                        <a:t>-1</a:t>
                      </a:r>
                      <a:r>
                        <a:rPr lang="en-US" sz="1400">
                          <a:effectLst/>
                        </a:rPr>
                        <a:t>)</a:t>
                      </a:r>
                      <a:endParaRPr lang="en-GB" sz="1400">
                        <a:effectLst/>
                        <a:latin typeface="Times New Roman"/>
                        <a:ea typeface="Times New Roman"/>
                      </a:endParaRPr>
                    </a:p>
                  </a:txBody>
                  <a:tcPr marL="19050" marR="19050" marT="0" marB="0" anchor="ctr"/>
                </a:tc>
                <a:tc>
                  <a:txBody>
                    <a:bodyPr/>
                    <a:lstStyle/>
                    <a:p>
                      <a:pPr algn="ctr">
                        <a:spcAft>
                          <a:spcPts val="0"/>
                        </a:spcAft>
                      </a:pPr>
                      <a:r>
                        <a:rPr lang="en-US" sz="1400">
                          <a:effectLst/>
                        </a:rPr>
                        <a:t>(gcm</a:t>
                      </a:r>
                      <a:r>
                        <a:rPr lang="en-US" sz="1400" baseline="30000">
                          <a:effectLst/>
                        </a:rPr>
                        <a:t>-3</a:t>
                      </a:r>
                      <a:r>
                        <a:rPr lang="en-US" sz="1400">
                          <a:effectLst/>
                        </a:rPr>
                        <a:t>)</a:t>
                      </a:r>
                      <a:endParaRPr lang="en-GB" sz="1400">
                        <a:effectLst/>
                        <a:latin typeface="Times New Roman"/>
                        <a:ea typeface="Times New Roman"/>
                      </a:endParaRPr>
                    </a:p>
                  </a:txBody>
                  <a:tcPr marL="19050" marR="19050" marT="0" marB="0" anchor="ctr"/>
                </a:tc>
                <a:tc>
                  <a:txBody>
                    <a:bodyPr/>
                    <a:lstStyle/>
                    <a:p>
                      <a:pPr algn="ctr">
                        <a:spcAft>
                          <a:spcPts val="0"/>
                        </a:spcAft>
                      </a:pPr>
                      <a:r>
                        <a:rPr lang="en-US" sz="1400" dirty="0">
                          <a:effectLst/>
                        </a:rPr>
                        <a:t>(J.g</a:t>
                      </a:r>
                      <a:r>
                        <a:rPr lang="en-US" sz="1400" baseline="30000" dirty="0">
                          <a:effectLst/>
                        </a:rPr>
                        <a:t>-1</a:t>
                      </a:r>
                      <a:r>
                        <a:rPr lang="en-US" sz="1400" dirty="0">
                          <a:effectLst/>
                        </a:rPr>
                        <a:t>K</a:t>
                      </a:r>
                      <a:r>
                        <a:rPr lang="en-US" sz="1400" baseline="30000" dirty="0">
                          <a:effectLst/>
                        </a:rPr>
                        <a:t>-1</a:t>
                      </a:r>
                      <a:r>
                        <a:rPr lang="en-US" sz="1400" dirty="0">
                          <a:effectLst/>
                        </a:rPr>
                        <a:t>)</a:t>
                      </a:r>
                      <a:endParaRPr lang="en-GB" sz="1400" dirty="0">
                        <a:effectLst/>
                        <a:latin typeface="Times New Roman"/>
                        <a:ea typeface="Times New Roman"/>
                      </a:endParaRPr>
                    </a:p>
                  </a:txBody>
                  <a:tcPr marL="19050" marR="19050" marT="0" marB="0" anchor="ctr"/>
                </a:tc>
                <a:tc>
                  <a:txBody>
                    <a:bodyPr/>
                    <a:lstStyle/>
                    <a:p>
                      <a:pPr algn="ctr">
                        <a:spcAft>
                          <a:spcPts val="0"/>
                        </a:spcAft>
                      </a:pPr>
                      <a:r>
                        <a:rPr lang="en-US" sz="1400" dirty="0">
                          <a:effectLst/>
                        </a:rPr>
                        <a:t>(°C)</a:t>
                      </a:r>
                      <a:endParaRPr lang="en-GB" sz="1400" dirty="0">
                        <a:effectLst/>
                        <a:latin typeface="Times New Roman"/>
                        <a:ea typeface="Times New Roman"/>
                      </a:endParaRPr>
                    </a:p>
                  </a:txBody>
                  <a:tcPr marL="19050" marR="19050" marT="0" marB="0" anchor="ctr"/>
                </a:tc>
                <a:tc>
                  <a:txBody>
                    <a:bodyPr/>
                    <a:lstStyle/>
                    <a:p>
                      <a:pPr algn="ctr">
                        <a:spcAft>
                          <a:spcPts val="0"/>
                        </a:spcAft>
                      </a:pPr>
                      <a:r>
                        <a:rPr lang="en-US" sz="1400" dirty="0">
                          <a:effectLst/>
                        </a:rPr>
                        <a:t>(J.g</a:t>
                      </a:r>
                      <a:r>
                        <a:rPr lang="en-US" sz="1400" baseline="30000" dirty="0">
                          <a:effectLst/>
                        </a:rPr>
                        <a:t>-1</a:t>
                      </a:r>
                      <a:r>
                        <a:rPr lang="en-US" sz="1400" dirty="0">
                          <a:effectLst/>
                        </a:rPr>
                        <a:t>)</a:t>
                      </a:r>
                      <a:endParaRPr lang="en-GB" sz="1400" dirty="0">
                        <a:effectLst/>
                        <a:latin typeface="Times New Roman"/>
                        <a:ea typeface="Times New Roman"/>
                      </a:endParaRPr>
                    </a:p>
                  </a:txBody>
                  <a:tcPr marL="19050" marR="19050" marT="0" marB="0" anchor="ctr"/>
                </a:tc>
                <a:tc>
                  <a:txBody>
                    <a:bodyPr/>
                    <a:lstStyle/>
                    <a:p>
                      <a:pPr algn="ctr">
                        <a:spcAft>
                          <a:spcPts val="0"/>
                        </a:spcAft>
                      </a:pPr>
                      <a:r>
                        <a:rPr lang="en-US" sz="1400" dirty="0">
                          <a:solidFill>
                            <a:srgbClr val="FF0000"/>
                          </a:solidFill>
                          <a:effectLst/>
                        </a:rPr>
                        <a:t>(MJ.kg</a:t>
                      </a:r>
                      <a:r>
                        <a:rPr lang="en-US" sz="1400" baseline="30000" dirty="0">
                          <a:solidFill>
                            <a:srgbClr val="FF0000"/>
                          </a:solidFill>
                          <a:effectLst/>
                        </a:rPr>
                        <a:t>-1</a:t>
                      </a:r>
                      <a:r>
                        <a:rPr lang="en-US" sz="1400" dirty="0">
                          <a:solidFill>
                            <a:srgbClr val="FF0000"/>
                          </a:solidFill>
                          <a:effectLst/>
                        </a:rPr>
                        <a:t>)</a:t>
                      </a:r>
                      <a:endParaRPr lang="en-GB" sz="1400" dirty="0">
                        <a:solidFill>
                          <a:srgbClr val="FF0000"/>
                        </a:solidFill>
                        <a:effectLst/>
                        <a:latin typeface="Times New Roman"/>
                        <a:ea typeface="Times New Roman"/>
                      </a:endParaRPr>
                    </a:p>
                  </a:txBody>
                  <a:tcPr marL="19050" marR="19050" marT="0" marB="0" anchor="ctr"/>
                </a:tc>
                <a:tc>
                  <a:txBody>
                    <a:bodyPr/>
                    <a:lstStyle/>
                    <a:p>
                      <a:pPr algn="ctr">
                        <a:spcAft>
                          <a:spcPts val="0"/>
                        </a:spcAft>
                      </a:pPr>
                      <a:r>
                        <a:rPr lang="en-US" sz="1400" dirty="0">
                          <a:solidFill>
                            <a:srgbClr val="FF0000"/>
                          </a:solidFill>
                          <a:effectLst/>
                        </a:rPr>
                        <a:t>(MJ.m</a:t>
                      </a:r>
                      <a:r>
                        <a:rPr lang="en-US" sz="1400" baseline="30000" dirty="0">
                          <a:solidFill>
                            <a:srgbClr val="FF0000"/>
                          </a:solidFill>
                          <a:effectLst/>
                        </a:rPr>
                        <a:t>-3</a:t>
                      </a:r>
                      <a:r>
                        <a:rPr lang="en-US" sz="1400" dirty="0">
                          <a:solidFill>
                            <a:srgbClr val="FF0000"/>
                          </a:solidFill>
                          <a:effectLst/>
                        </a:rPr>
                        <a:t>)</a:t>
                      </a:r>
                      <a:endParaRPr lang="en-GB" sz="1400" dirty="0">
                        <a:solidFill>
                          <a:srgbClr val="FF0000"/>
                        </a:solidFill>
                        <a:effectLst/>
                        <a:latin typeface="Times New Roman"/>
                        <a:ea typeface="Times New Roman"/>
                      </a:endParaRPr>
                    </a:p>
                  </a:txBody>
                  <a:tcPr marL="19050" marR="19050" marT="0" marB="0" anchor="ctr"/>
                </a:tc>
                <a:extLst>
                  <a:ext uri="{0D108BD9-81ED-4DB2-BD59-A6C34878D82A}">
                    <a16:rowId xmlns:a16="http://schemas.microsoft.com/office/drawing/2014/main" val="10002"/>
                  </a:ext>
                </a:extLst>
              </a:tr>
              <a:tr h="411680">
                <a:tc>
                  <a:txBody>
                    <a:bodyPr/>
                    <a:lstStyle/>
                    <a:p>
                      <a:pPr algn="ctr">
                        <a:spcAft>
                          <a:spcPts val="0"/>
                        </a:spcAft>
                      </a:pPr>
                      <a:r>
                        <a:rPr lang="en-US" sz="1400">
                          <a:effectLst/>
                        </a:rPr>
                        <a:t>Al</a:t>
                      </a:r>
                      <a:endParaRPr lang="en-GB" sz="1400" b="1">
                        <a:solidFill>
                          <a:srgbClr val="000000"/>
                        </a:solidFill>
                        <a:effectLst/>
                        <a:latin typeface="Times New Roman"/>
                      </a:endParaRPr>
                    </a:p>
                  </a:txBody>
                  <a:tcPr marL="19050" marR="19050" marT="0" marB="0" anchor="ctr"/>
                </a:tc>
                <a:tc>
                  <a:txBody>
                    <a:bodyPr/>
                    <a:lstStyle/>
                    <a:p>
                      <a:pPr algn="ctr">
                        <a:spcAft>
                          <a:spcPts val="0"/>
                        </a:spcAft>
                        <a:tabLst>
                          <a:tab pos="340360" algn="dec"/>
                        </a:tabLst>
                      </a:pPr>
                      <a:r>
                        <a:rPr lang="en-GB" sz="1400" dirty="0">
                          <a:effectLst/>
                        </a:rPr>
                        <a:t>2.7</a:t>
                      </a:r>
                      <a:endParaRPr lang="en-GB" sz="1400" dirty="0">
                        <a:effectLst/>
                        <a:latin typeface="Times New Roman"/>
                        <a:ea typeface="Times New Roman"/>
                      </a:endParaRPr>
                    </a:p>
                  </a:txBody>
                  <a:tcPr marL="19050" marR="19050" marT="0" marB="0" anchor="ctr"/>
                </a:tc>
                <a:tc>
                  <a:txBody>
                    <a:bodyPr/>
                    <a:lstStyle/>
                    <a:p>
                      <a:pPr algn="ctr">
                        <a:spcAft>
                          <a:spcPts val="0"/>
                        </a:spcAft>
                        <a:tabLst>
                          <a:tab pos="187960" algn="dec"/>
                        </a:tabLst>
                      </a:pPr>
                      <a:r>
                        <a:rPr lang="en-US" sz="1400" dirty="0">
                          <a:effectLst/>
                        </a:rPr>
                        <a:t>0.917</a:t>
                      </a:r>
                      <a:endParaRPr lang="en-GB" sz="1400" dirty="0">
                        <a:effectLst/>
                        <a:latin typeface="Times New Roman"/>
                        <a:ea typeface="Times New Roman"/>
                      </a:endParaRPr>
                    </a:p>
                  </a:txBody>
                  <a:tcPr marL="19050" marR="19050" marT="0" marB="0" anchor="ctr"/>
                </a:tc>
                <a:tc>
                  <a:txBody>
                    <a:bodyPr/>
                    <a:lstStyle/>
                    <a:p>
                      <a:pPr algn="ctr">
                        <a:spcAft>
                          <a:spcPts val="0"/>
                        </a:spcAft>
                        <a:tabLst>
                          <a:tab pos="250825" algn="dec"/>
                        </a:tabLst>
                      </a:pPr>
                      <a:r>
                        <a:rPr lang="en-GB" sz="1400">
                          <a:effectLst/>
                        </a:rPr>
                        <a:t>2.4</a:t>
                      </a:r>
                      <a:endParaRPr lang="en-GB" sz="1400">
                        <a:effectLst/>
                        <a:latin typeface="Times New Roman"/>
                        <a:ea typeface="Times New Roman"/>
                      </a:endParaRPr>
                    </a:p>
                  </a:txBody>
                  <a:tcPr marL="19050" marR="19050" marT="0" marB="0" anchor="ctr"/>
                </a:tc>
                <a:tc>
                  <a:txBody>
                    <a:bodyPr/>
                    <a:lstStyle/>
                    <a:p>
                      <a:pPr algn="ctr">
                        <a:spcAft>
                          <a:spcPts val="0"/>
                        </a:spcAft>
                        <a:tabLst>
                          <a:tab pos="237490" algn="dec"/>
                        </a:tabLst>
                      </a:pPr>
                      <a:r>
                        <a:rPr lang="en-GB" sz="1400">
                          <a:effectLst/>
                        </a:rPr>
                        <a:t>1.080</a:t>
                      </a:r>
                      <a:endParaRPr lang="en-GB" sz="1400">
                        <a:effectLst/>
                        <a:latin typeface="Times New Roman"/>
                        <a:ea typeface="Times New Roman"/>
                      </a:endParaRPr>
                    </a:p>
                  </a:txBody>
                  <a:tcPr marL="19050" marR="19050" marT="0" marB="0" anchor="ctr"/>
                </a:tc>
                <a:tc>
                  <a:txBody>
                    <a:bodyPr/>
                    <a:lstStyle/>
                    <a:p>
                      <a:pPr algn="ctr">
                        <a:spcAft>
                          <a:spcPts val="0"/>
                        </a:spcAft>
                        <a:tabLst>
                          <a:tab pos="397510" algn="dec"/>
                        </a:tabLst>
                      </a:pPr>
                      <a:r>
                        <a:rPr lang="en-US" sz="1400" dirty="0">
                          <a:effectLst/>
                        </a:rPr>
                        <a:t>660</a:t>
                      </a:r>
                      <a:endParaRPr lang="en-GB" sz="1400" dirty="0">
                        <a:effectLst/>
                        <a:latin typeface="Times New Roman"/>
                        <a:ea typeface="Times New Roman"/>
                      </a:endParaRPr>
                    </a:p>
                  </a:txBody>
                  <a:tcPr marL="19050" marR="19050" marT="0" marB="0" anchor="ctr"/>
                </a:tc>
                <a:tc>
                  <a:txBody>
                    <a:bodyPr/>
                    <a:lstStyle/>
                    <a:p>
                      <a:pPr algn="ctr">
                        <a:spcAft>
                          <a:spcPts val="0"/>
                        </a:spcAft>
                        <a:tabLst>
                          <a:tab pos="431800" algn="dec"/>
                        </a:tabLst>
                      </a:pPr>
                      <a:r>
                        <a:rPr lang="en-GB" sz="1400" dirty="0">
                          <a:effectLst/>
                        </a:rPr>
                        <a:t>397</a:t>
                      </a:r>
                      <a:endParaRPr lang="en-GB" sz="1400" dirty="0">
                        <a:effectLst/>
                        <a:latin typeface="Times New Roman"/>
                        <a:ea typeface="Times New Roman"/>
                      </a:endParaRPr>
                    </a:p>
                  </a:txBody>
                  <a:tcPr marL="19050" marR="19050" marT="0" marB="0" anchor="ctr"/>
                </a:tc>
                <a:tc>
                  <a:txBody>
                    <a:bodyPr/>
                    <a:lstStyle/>
                    <a:p>
                      <a:pPr algn="ctr">
                        <a:spcAft>
                          <a:spcPts val="0"/>
                        </a:spcAft>
                        <a:tabLst>
                          <a:tab pos="177165" algn="dec"/>
                        </a:tabLst>
                      </a:pPr>
                      <a:r>
                        <a:rPr lang="en-GB" sz="1400" dirty="0">
                          <a:solidFill>
                            <a:srgbClr val="FF0000"/>
                          </a:solidFill>
                          <a:effectLst/>
                        </a:rPr>
                        <a:t>1.092</a:t>
                      </a:r>
                      <a:endParaRPr lang="en-GB" sz="1400" dirty="0">
                        <a:solidFill>
                          <a:srgbClr val="FF0000"/>
                        </a:solidFill>
                        <a:effectLst/>
                        <a:latin typeface="Times New Roman"/>
                        <a:ea typeface="Times New Roman"/>
                      </a:endParaRPr>
                    </a:p>
                  </a:txBody>
                  <a:tcPr marL="19050" marR="19050" marT="0" marB="0" anchor="ctr"/>
                </a:tc>
                <a:tc>
                  <a:txBody>
                    <a:bodyPr/>
                    <a:lstStyle/>
                    <a:p>
                      <a:pPr algn="ctr">
                        <a:spcAft>
                          <a:spcPts val="0"/>
                        </a:spcAft>
                        <a:tabLst>
                          <a:tab pos="431800" algn="dec"/>
                        </a:tabLst>
                      </a:pPr>
                      <a:r>
                        <a:rPr lang="en-GB" sz="1400" dirty="0">
                          <a:solidFill>
                            <a:srgbClr val="FF0000"/>
                          </a:solidFill>
                          <a:effectLst/>
                        </a:rPr>
                        <a:t>2914</a:t>
                      </a:r>
                      <a:endParaRPr lang="en-GB" sz="1400" dirty="0">
                        <a:solidFill>
                          <a:srgbClr val="FF0000"/>
                        </a:solidFill>
                        <a:effectLst/>
                        <a:latin typeface="Times New Roman"/>
                        <a:ea typeface="Times New Roman"/>
                      </a:endParaRPr>
                    </a:p>
                  </a:txBody>
                  <a:tcPr marL="19050" marR="19050" marT="0" marB="0" anchor="ctr"/>
                </a:tc>
                <a:extLst>
                  <a:ext uri="{0D108BD9-81ED-4DB2-BD59-A6C34878D82A}">
                    <a16:rowId xmlns:a16="http://schemas.microsoft.com/office/drawing/2014/main" val="10003"/>
                  </a:ext>
                </a:extLst>
              </a:tr>
              <a:tr h="411680">
                <a:tc>
                  <a:txBody>
                    <a:bodyPr/>
                    <a:lstStyle/>
                    <a:p>
                      <a:pPr algn="ctr">
                        <a:spcAft>
                          <a:spcPts val="0"/>
                        </a:spcAft>
                      </a:pPr>
                      <a:r>
                        <a:rPr lang="en-US" sz="1400">
                          <a:effectLst/>
                        </a:rPr>
                        <a:t>Cu</a:t>
                      </a:r>
                      <a:endParaRPr lang="en-GB" sz="1400">
                        <a:effectLst/>
                        <a:latin typeface="Times New Roman"/>
                        <a:ea typeface="Times New Roman"/>
                      </a:endParaRPr>
                    </a:p>
                  </a:txBody>
                  <a:tcPr marL="19050" marR="19050" marT="0" marB="0" anchor="ctr"/>
                </a:tc>
                <a:tc>
                  <a:txBody>
                    <a:bodyPr/>
                    <a:lstStyle/>
                    <a:p>
                      <a:pPr algn="ctr">
                        <a:spcAft>
                          <a:spcPts val="0"/>
                        </a:spcAft>
                        <a:tabLst>
                          <a:tab pos="340360" algn="dec"/>
                        </a:tabLst>
                      </a:pPr>
                      <a:r>
                        <a:rPr lang="en-GB" sz="1400" dirty="0">
                          <a:effectLst/>
                        </a:rPr>
                        <a:t>9.0</a:t>
                      </a:r>
                      <a:endParaRPr lang="en-GB" sz="1400" dirty="0">
                        <a:effectLst/>
                        <a:latin typeface="Times New Roman"/>
                        <a:ea typeface="Times New Roman"/>
                      </a:endParaRPr>
                    </a:p>
                  </a:txBody>
                  <a:tcPr marL="19050" marR="19050" marT="0" marB="0" anchor="ctr"/>
                </a:tc>
                <a:tc>
                  <a:txBody>
                    <a:bodyPr/>
                    <a:lstStyle/>
                    <a:p>
                      <a:pPr algn="ctr">
                        <a:spcAft>
                          <a:spcPts val="0"/>
                        </a:spcAft>
                        <a:tabLst>
                          <a:tab pos="187960" algn="dec"/>
                        </a:tabLst>
                      </a:pPr>
                      <a:r>
                        <a:rPr lang="en-US" sz="1400" dirty="0">
                          <a:effectLst/>
                        </a:rPr>
                        <a:t>0.386</a:t>
                      </a:r>
                      <a:endParaRPr lang="en-GB" sz="1400" dirty="0">
                        <a:effectLst/>
                        <a:latin typeface="Times New Roman"/>
                        <a:ea typeface="Times New Roman"/>
                      </a:endParaRPr>
                    </a:p>
                  </a:txBody>
                  <a:tcPr marL="19050" marR="19050" marT="0" marB="0" anchor="ctr"/>
                </a:tc>
                <a:tc>
                  <a:txBody>
                    <a:bodyPr/>
                    <a:lstStyle/>
                    <a:p>
                      <a:pPr algn="ctr">
                        <a:spcAft>
                          <a:spcPts val="0"/>
                        </a:spcAft>
                        <a:tabLst>
                          <a:tab pos="250825" algn="dec"/>
                        </a:tabLst>
                      </a:pPr>
                      <a:r>
                        <a:rPr lang="en-GB" sz="1400">
                          <a:effectLst/>
                        </a:rPr>
                        <a:t>8.0</a:t>
                      </a:r>
                      <a:endParaRPr lang="en-GB" sz="1400">
                        <a:effectLst/>
                        <a:latin typeface="Times New Roman"/>
                        <a:ea typeface="Times New Roman"/>
                      </a:endParaRPr>
                    </a:p>
                  </a:txBody>
                  <a:tcPr marL="19050" marR="19050" marT="0" marB="0" anchor="ctr"/>
                </a:tc>
                <a:tc>
                  <a:txBody>
                    <a:bodyPr/>
                    <a:lstStyle/>
                    <a:p>
                      <a:pPr algn="ctr">
                        <a:spcAft>
                          <a:spcPts val="0"/>
                        </a:spcAft>
                        <a:tabLst>
                          <a:tab pos="237490" algn="dec"/>
                        </a:tabLst>
                      </a:pPr>
                      <a:r>
                        <a:rPr lang="en-GB" sz="1400">
                          <a:effectLst/>
                        </a:rPr>
                        <a:t>0.495</a:t>
                      </a:r>
                      <a:endParaRPr lang="en-GB" sz="1400">
                        <a:effectLst/>
                        <a:latin typeface="Times New Roman"/>
                        <a:ea typeface="Times New Roman"/>
                      </a:endParaRPr>
                    </a:p>
                  </a:txBody>
                  <a:tcPr marL="19050" marR="19050" marT="0" marB="0" anchor="ctr"/>
                </a:tc>
                <a:tc>
                  <a:txBody>
                    <a:bodyPr/>
                    <a:lstStyle/>
                    <a:p>
                      <a:pPr algn="ctr">
                        <a:spcAft>
                          <a:spcPts val="0"/>
                        </a:spcAft>
                        <a:tabLst>
                          <a:tab pos="397510" algn="dec"/>
                        </a:tabLst>
                      </a:pPr>
                      <a:r>
                        <a:rPr lang="en-US" sz="1400" dirty="0">
                          <a:effectLst/>
                        </a:rPr>
                        <a:t>1083</a:t>
                      </a:r>
                      <a:endParaRPr lang="en-GB" sz="1400" dirty="0">
                        <a:effectLst/>
                        <a:latin typeface="Times New Roman"/>
                        <a:ea typeface="Times New Roman"/>
                      </a:endParaRPr>
                    </a:p>
                  </a:txBody>
                  <a:tcPr marL="19050" marR="19050" marT="0" marB="0" anchor="ctr"/>
                </a:tc>
                <a:tc>
                  <a:txBody>
                    <a:bodyPr/>
                    <a:lstStyle/>
                    <a:p>
                      <a:pPr algn="ctr">
                        <a:spcAft>
                          <a:spcPts val="0"/>
                        </a:spcAft>
                        <a:tabLst>
                          <a:tab pos="431800" algn="dec"/>
                        </a:tabLst>
                      </a:pPr>
                      <a:r>
                        <a:rPr lang="en-GB" sz="1400" dirty="0">
                          <a:effectLst/>
                        </a:rPr>
                        <a:t>209</a:t>
                      </a:r>
                      <a:endParaRPr lang="en-GB" sz="1400" dirty="0">
                        <a:effectLst/>
                        <a:latin typeface="Times New Roman"/>
                        <a:ea typeface="Times New Roman"/>
                      </a:endParaRPr>
                    </a:p>
                  </a:txBody>
                  <a:tcPr marL="19050" marR="19050" marT="0" marB="0" anchor="ctr"/>
                </a:tc>
                <a:tc>
                  <a:txBody>
                    <a:bodyPr/>
                    <a:lstStyle/>
                    <a:p>
                      <a:pPr algn="ctr">
                        <a:spcAft>
                          <a:spcPts val="0"/>
                        </a:spcAft>
                        <a:tabLst>
                          <a:tab pos="177165" algn="dec"/>
                        </a:tabLst>
                      </a:pPr>
                      <a:r>
                        <a:rPr lang="en-GB" sz="1400" dirty="0">
                          <a:solidFill>
                            <a:srgbClr val="FF0000"/>
                          </a:solidFill>
                          <a:effectLst/>
                        </a:rPr>
                        <a:t>0.669</a:t>
                      </a:r>
                      <a:endParaRPr lang="en-GB" sz="1400" dirty="0">
                        <a:solidFill>
                          <a:srgbClr val="FF0000"/>
                        </a:solidFill>
                        <a:effectLst/>
                        <a:latin typeface="Times New Roman"/>
                        <a:ea typeface="Times New Roman"/>
                      </a:endParaRPr>
                    </a:p>
                  </a:txBody>
                  <a:tcPr marL="19050" marR="19050" marT="0" marB="0" anchor="ctr"/>
                </a:tc>
                <a:tc>
                  <a:txBody>
                    <a:bodyPr/>
                    <a:lstStyle/>
                    <a:p>
                      <a:pPr algn="ctr">
                        <a:spcAft>
                          <a:spcPts val="0"/>
                        </a:spcAft>
                        <a:tabLst>
                          <a:tab pos="431800" algn="dec"/>
                        </a:tabLst>
                      </a:pPr>
                      <a:r>
                        <a:rPr lang="en-GB" sz="1400" dirty="0">
                          <a:solidFill>
                            <a:srgbClr val="FF0000"/>
                          </a:solidFill>
                          <a:effectLst/>
                        </a:rPr>
                        <a:t>5942</a:t>
                      </a:r>
                      <a:endParaRPr lang="en-GB" sz="1400" dirty="0">
                        <a:solidFill>
                          <a:srgbClr val="FF0000"/>
                        </a:solidFill>
                        <a:effectLst/>
                        <a:latin typeface="Times New Roman"/>
                        <a:ea typeface="Times New Roman"/>
                      </a:endParaRPr>
                    </a:p>
                  </a:txBody>
                  <a:tcPr marL="19050" marR="19050" marT="0" marB="0" anchor="ctr"/>
                </a:tc>
                <a:extLst>
                  <a:ext uri="{0D108BD9-81ED-4DB2-BD59-A6C34878D82A}">
                    <a16:rowId xmlns:a16="http://schemas.microsoft.com/office/drawing/2014/main" val="10004"/>
                  </a:ext>
                </a:extLst>
              </a:tr>
              <a:tr h="411680">
                <a:tc>
                  <a:txBody>
                    <a:bodyPr/>
                    <a:lstStyle/>
                    <a:p>
                      <a:pPr algn="ctr">
                        <a:spcAft>
                          <a:spcPts val="0"/>
                        </a:spcAft>
                      </a:pPr>
                      <a:r>
                        <a:rPr lang="en-US" sz="1400">
                          <a:effectLst/>
                        </a:rPr>
                        <a:t>Fe</a:t>
                      </a:r>
                      <a:endParaRPr lang="en-GB" sz="1400">
                        <a:effectLst/>
                        <a:latin typeface="Times New Roman"/>
                        <a:ea typeface="Times New Roman"/>
                      </a:endParaRPr>
                    </a:p>
                  </a:txBody>
                  <a:tcPr marL="19050" marR="19050" marT="0" marB="0" anchor="ctr"/>
                </a:tc>
                <a:tc>
                  <a:txBody>
                    <a:bodyPr/>
                    <a:lstStyle/>
                    <a:p>
                      <a:pPr algn="ctr">
                        <a:spcAft>
                          <a:spcPts val="0"/>
                        </a:spcAft>
                        <a:tabLst>
                          <a:tab pos="340360" algn="dec"/>
                        </a:tabLst>
                      </a:pPr>
                      <a:r>
                        <a:rPr lang="en-GB" sz="1400" dirty="0">
                          <a:effectLst/>
                        </a:rPr>
                        <a:t>7.9</a:t>
                      </a:r>
                      <a:endParaRPr lang="en-GB" sz="1400" dirty="0">
                        <a:effectLst/>
                        <a:latin typeface="Times New Roman"/>
                        <a:ea typeface="Times New Roman"/>
                      </a:endParaRPr>
                    </a:p>
                  </a:txBody>
                  <a:tcPr marL="19050" marR="19050" marT="0" marB="0" anchor="ctr"/>
                </a:tc>
                <a:tc>
                  <a:txBody>
                    <a:bodyPr/>
                    <a:lstStyle/>
                    <a:p>
                      <a:pPr algn="ctr">
                        <a:spcAft>
                          <a:spcPts val="0"/>
                        </a:spcAft>
                        <a:tabLst>
                          <a:tab pos="187960" algn="dec"/>
                        </a:tabLst>
                      </a:pPr>
                      <a:r>
                        <a:rPr lang="en-US" sz="1400" dirty="0">
                          <a:effectLst/>
                        </a:rPr>
                        <a:t>0.456</a:t>
                      </a:r>
                      <a:endParaRPr lang="en-GB" sz="1400" dirty="0">
                        <a:effectLst/>
                        <a:latin typeface="Times New Roman"/>
                        <a:ea typeface="Times New Roman"/>
                      </a:endParaRPr>
                    </a:p>
                  </a:txBody>
                  <a:tcPr marL="19050" marR="19050" marT="0" marB="0" anchor="ctr"/>
                </a:tc>
                <a:tc>
                  <a:txBody>
                    <a:bodyPr/>
                    <a:lstStyle/>
                    <a:p>
                      <a:pPr algn="ctr">
                        <a:spcAft>
                          <a:spcPts val="0"/>
                        </a:spcAft>
                        <a:tabLst>
                          <a:tab pos="250825" algn="dec"/>
                        </a:tabLst>
                      </a:pPr>
                      <a:r>
                        <a:rPr lang="en-GB" sz="1400">
                          <a:effectLst/>
                        </a:rPr>
                        <a:t>7.0</a:t>
                      </a:r>
                      <a:endParaRPr lang="en-GB" sz="1400">
                        <a:effectLst/>
                        <a:latin typeface="Times New Roman"/>
                        <a:ea typeface="Times New Roman"/>
                      </a:endParaRPr>
                    </a:p>
                  </a:txBody>
                  <a:tcPr marL="19050" marR="19050" marT="0" marB="0" anchor="ctr"/>
                </a:tc>
                <a:tc>
                  <a:txBody>
                    <a:bodyPr/>
                    <a:lstStyle/>
                    <a:p>
                      <a:pPr algn="ctr">
                        <a:spcAft>
                          <a:spcPts val="0"/>
                        </a:spcAft>
                        <a:tabLst>
                          <a:tab pos="237490" algn="dec"/>
                        </a:tabLst>
                      </a:pPr>
                      <a:r>
                        <a:rPr lang="en-GB" sz="1400">
                          <a:effectLst/>
                        </a:rPr>
                        <a:t>0.795</a:t>
                      </a:r>
                      <a:endParaRPr lang="en-GB" sz="1400">
                        <a:effectLst/>
                        <a:latin typeface="Times New Roman"/>
                        <a:ea typeface="Times New Roman"/>
                      </a:endParaRPr>
                    </a:p>
                  </a:txBody>
                  <a:tcPr marL="19050" marR="19050" marT="0" marB="0" anchor="ctr"/>
                </a:tc>
                <a:tc>
                  <a:txBody>
                    <a:bodyPr/>
                    <a:lstStyle/>
                    <a:p>
                      <a:pPr algn="ctr">
                        <a:spcAft>
                          <a:spcPts val="0"/>
                        </a:spcAft>
                        <a:tabLst>
                          <a:tab pos="397510" algn="dec"/>
                        </a:tabLst>
                      </a:pPr>
                      <a:r>
                        <a:rPr lang="en-US" sz="1400">
                          <a:effectLst/>
                        </a:rPr>
                        <a:t>1536</a:t>
                      </a:r>
                      <a:endParaRPr lang="en-GB" sz="1400">
                        <a:effectLst/>
                        <a:latin typeface="Times New Roman"/>
                        <a:ea typeface="Times New Roman"/>
                      </a:endParaRPr>
                    </a:p>
                  </a:txBody>
                  <a:tcPr marL="19050" marR="19050" marT="0" marB="0" anchor="ctr"/>
                </a:tc>
                <a:tc>
                  <a:txBody>
                    <a:bodyPr/>
                    <a:lstStyle/>
                    <a:p>
                      <a:pPr algn="ctr">
                        <a:spcAft>
                          <a:spcPts val="0"/>
                        </a:spcAft>
                        <a:tabLst>
                          <a:tab pos="431800" algn="dec"/>
                        </a:tabLst>
                      </a:pPr>
                      <a:r>
                        <a:rPr lang="en-GB" sz="1400" dirty="0">
                          <a:effectLst/>
                        </a:rPr>
                        <a:t>247</a:t>
                      </a:r>
                      <a:endParaRPr lang="en-GB" sz="1400" dirty="0">
                        <a:effectLst/>
                        <a:latin typeface="Times New Roman"/>
                        <a:ea typeface="Times New Roman"/>
                      </a:endParaRPr>
                    </a:p>
                  </a:txBody>
                  <a:tcPr marL="19050" marR="19050" marT="0" marB="0" anchor="ctr"/>
                </a:tc>
                <a:tc>
                  <a:txBody>
                    <a:bodyPr/>
                    <a:lstStyle/>
                    <a:p>
                      <a:pPr algn="ctr">
                        <a:spcAft>
                          <a:spcPts val="0"/>
                        </a:spcAft>
                        <a:tabLst>
                          <a:tab pos="177165" algn="dec"/>
                        </a:tabLst>
                      </a:pPr>
                      <a:r>
                        <a:rPr lang="en-GB" sz="1400" dirty="0">
                          <a:solidFill>
                            <a:srgbClr val="FF0000"/>
                          </a:solidFill>
                          <a:effectLst/>
                        </a:rPr>
                        <a:t>1.018</a:t>
                      </a:r>
                      <a:endParaRPr lang="en-GB" sz="1400" dirty="0">
                        <a:solidFill>
                          <a:srgbClr val="FF0000"/>
                        </a:solidFill>
                        <a:effectLst/>
                        <a:latin typeface="Times New Roman"/>
                        <a:ea typeface="Times New Roman"/>
                      </a:endParaRPr>
                    </a:p>
                  </a:txBody>
                  <a:tcPr marL="19050" marR="19050" marT="0" marB="0" anchor="ctr"/>
                </a:tc>
                <a:tc>
                  <a:txBody>
                    <a:bodyPr/>
                    <a:lstStyle/>
                    <a:p>
                      <a:pPr algn="ctr">
                        <a:spcAft>
                          <a:spcPts val="0"/>
                        </a:spcAft>
                        <a:tabLst>
                          <a:tab pos="431800" algn="dec"/>
                        </a:tabLst>
                      </a:pPr>
                      <a:r>
                        <a:rPr lang="en-GB" sz="1400" dirty="0">
                          <a:solidFill>
                            <a:srgbClr val="FF0000"/>
                          </a:solidFill>
                          <a:effectLst/>
                        </a:rPr>
                        <a:t>7944</a:t>
                      </a:r>
                      <a:endParaRPr lang="en-GB" sz="1400" dirty="0">
                        <a:solidFill>
                          <a:srgbClr val="FF0000"/>
                        </a:solidFill>
                        <a:effectLst/>
                        <a:latin typeface="Times New Roman"/>
                        <a:ea typeface="Times New Roman"/>
                      </a:endParaRPr>
                    </a:p>
                  </a:txBody>
                  <a:tcPr marL="19050" marR="19050" marT="0" marB="0" anchor="ctr"/>
                </a:tc>
                <a:extLst>
                  <a:ext uri="{0D108BD9-81ED-4DB2-BD59-A6C34878D82A}">
                    <a16:rowId xmlns:a16="http://schemas.microsoft.com/office/drawing/2014/main" val="10005"/>
                  </a:ext>
                </a:extLst>
              </a:tr>
              <a:tr h="411680">
                <a:tc>
                  <a:txBody>
                    <a:bodyPr/>
                    <a:lstStyle/>
                    <a:p>
                      <a:pPr algn="ctr">
                        <a:spcAft>
                          <a:spcPts val="0"/>
                        </a:spcAft>
                      </a:pPr>
                      <a:r>
                        <a:rPr lang="en-US" sz="1400">
                          <a:effectLst/>
                        </a:rPr>
                        <a:t>Mg</a:t>
                      </a:r>
                      <a:endParaRPr lang="en-GB" sz="1400">
                        <a:effectLst/>
                        <a:latin typeface="Times New Roman"/>
                        <a:ea typeface="Times New Roman"/>
                      </a:endParaRPr>
                    </a:p>
                  </a:txBody>
                  <a:tcPr marL="19050" marR="19050" marT="0" marB="0" anchor="ctr"/>
                </a:tc>
                <a:tc>
                  <a:txBody>
                    <a:bodyPr/>
                    <a:lstStyle/>
                    <a:p>
                      <a:pPr algn="ctr">
                        <a:spcAft>
                          <a:spcPts val="0"/>
                        </a:spcAft>
                        <a:tabLst>
                          <a:tab pos="340360" algn="dec"/>
                        </a:tabLst>
                      </a:pPr>
                      <a:r>
                        <a:rPr lang="en-GB" sz="1400" dirty="0">
                          <a:effectLst/>
                        </a:rPr>
                        <a:t>1.7</a:t>
                      </a:r>
                      <a:endParaRPr lang="en-GB" sz="1400" dirty="0">
                        <a:effectLst/>
                        <a:latin typeface="Times New Roman"/>
                        <a:ea typeface="Times New Roman"/>
                      </a:endParaRPr>
                    </a:p>
                  </a:txBody>
                  <a:tcPr marL="19050" marR="19050" marT="0" marB="0" anchor="ctr"/>
                </a:tc>
                <a:tc>
                  <a:txBody>
                    <a:bodyPr/>
                    <a:lstStyle/>
                    <a:p>
                      <a:pPr algn="ctr">
                        <a:spcAft>
                          <a:spcPts val="0"/>
                        </a:spcAft>
                        <a:tabLst>
                          <a:tab pos="187960" algn="dec"/>
                        </a:tabLst>
                      </a:pPr>
                      <a:r>
                        <a:rPr lang="en-US" sz="1400" dirty="0">
                          <a:effectLst/>
                        </a:rPr>
                        <a:t>1.038</a:t>
                      </a:r>
                      <a:endParaRPr lang="en-GB" sz="1400" dirty="0">
                        <a:effectLst/>
                        <a:latin typeface="Times New Roman"/>
                        <a:ea typeface="Times New Roman"/>
                      </a:endParaRPr>
                    </a:p>
                  </a:txBody>
                  <a:tcPr marL="19050" marR="19050" marT="0" marB="0" anchor="ctr"/>
                </a:tc>
                <a:tc>
                  <a:txBody>
                    <a:bodyPr/>
                    <a:lstStyle/>
                    <a:p>
                      <a:pPr algn="ctr">
                        <a:spcAft>
                          <a:spcPts val="0"/>
                        </a:spcAft>
                        <a:tabLst>
                          <a:tab pos="250825" algn="dec"/>
                        </a:tabLst>
                      </a:pPr>
                      <a:r>
                        <a:rPr lang="en-GB" sz="1400">
                          <a:effectLst/>
                        </a:rPr>
                        <a:t>1.6</a:t>
                      </a:r>
                      <a:endParaRPr lang="en-GB" sz="1400">
                        <a:effectLst/>
                        <a:latin typeface="Times New Roman"/>
                        <a:ea typeface="Times New Roman"/>
                      </a:endParaRPr>
                    </a:p>
                  </a:txBody>
                  <a:tcPr marL="19050" marR="19050" marT="0" marB="0" anchor="ctr"/>
                </a:tc>
                <a:tc>
                  <a:txBody>
                    <a:bodyPr/>
                    <a:lstStyle/>
                    <a:p>
                      <a:pPr algn="ctr">
                        <a:spcAft>
                          <a:spcPts val="0"/>
                        </a:spcAft>
                        <a:tabLst>
                          <a:tab pos="237490" algn="dec"/>
                        </a:tabLst>
                      </a:pPr>
                      <a:r>
                        <a:rPr lang="en-GB" sz="1400">
                          <a:effectLst/>
                        </a:rPr>
                        <a:t>1.360</a:t>
                      </a:r>
                      <a:endParaRPr lang="en-GB" sz="1400">
                        <a:effectLst/>
                        <a:latin typeface="Times New Roman"/>
                        <a:ea typeface="Times New Roman"/>
                      </a:endParaRPr>
                    </a:p>
                  </a:txBody>
                  <a:tcPr marL="19050" marR="19050" marT="0" marB="0" anchor="ctr"/>
                </a:tc>
                <a:tc>
                  <a:txBody>
                    <a:bodyPr/>
                    <a:lstStyle/>
                    <a:p>
                      <a:pPr algn="ctr">
                        <a:spcAft>
                          <a:spcPts val="0"/>
                        </a:spcAft>
                        <a:tabLst>
                          <a:tab pos="397510" algn="dec"/>
                        </a:tabLst>
                      </a:pPr>
                      <a:r>
                        <a:rPr lang="en-US" sz="1400">
                          <a:effectLst/>
                        </a:rPr>
                        <a:t>650</a:t>
                      </a:r>
                      <a:endParaRPr lang="en-GB" sz="1400">
                        <a:effectLst/>
                        <a:latin typeface="Times New Roman"/>
                        <a:ea typeface="Times New Roman"/>
                      </a:endParaRPr>
                    </a:p>
                  </a:txBody>
                  <a:tcPr marL="19050" marR="19050" marT="0" marB="0" anchor="ctr"/>
                </a:tc>
                <a:tc>
                  <a:txBody>
                    <a:bodyPr/>
                    <a:lstStyle/>
                    <a:p>
                      <a:pPr algn="ctr">
                        <a:spcAft>
                          <a:spcPts val="0"/>
                        </a:spcAft>
                        <a:tabLst>
                          <a:tab pos="431800" algn="dec"/>
                        </a:tabLst>
                      </a:pPr>
                      <a:r>
                        <a:rPr lang="en-GB" sz="1400" dirty="0">
                          <a:effectLst/>
                        </a:rPr>
                        <a:t>349</a:t>
                      </a:r>
                      <a:endParaRPr lang="en-GB" sz="1400" dirty="0">
                        <a:effectLst/>
                        <a:latin typeface="Times New Roman"/>
                        <a:ea typeface="Times New Roman"/>
                      </a:endParaRPr>
                    </a:p>
                  </a:txBody>
                  <a:tcPr marL="19050" marR="19050" marT="0" marB="0" anchor="ctr"/>
                </a:tc>
                <a:tc>
                  <a:txBody>
                    <a:bodyPr/>
                    <a:lstStyle/>
                    <a:p>
                      <a:pPr algn="ctr">
                        <a:spcAft>
                          <a:spcPts val="0"/>
                        </a:spcAft>
                        <a:tabLst>
                          <a:tab pos="177165" algn="dec"/>
                        </a:tabLst>
                      </a:pPr>
                      <a:r>
                        <a:rPr lang="en-GB" sz="1400" dirty="0">
                          <a:solidFill>
                            <a:srgbClr val="FF0000"/>
                          </a:solidFill>
                          <a:effectLst/>
                        </a:rPr>
                        <a:t>1.139</a:t>
                      </a:r>
                      <a:endParaRPr lang="en-GB" sz="1400" dirty="0">
                        <a:solidFill>
                          <a:srgbClr val="FF0000"/>
                        </a:solidFill>
                        <a:effectLst/>
                        <a:latin typeface="Times New Roman"/>
                        <a:ea typeface="Times New Roman"/>
                      </a:endParaRPr>
                    </a:p>
                  </a:txBody>
                  <a:tcPr marL="19050" marR="19050" marT="0" marB="0" anchor="ctr"/>
                </a:tc>
                <a:tc>
                  <a:txBody>
                    <a:bodyPr/>
                    <a:lstStyle/>
                    <a:p>
                      <a:pPr algn="ctr">
                        <a:spcAft>
                          <a:spcPts val="0"/>
                        </a:spcAft>
                        <a:tabLst>
                          <a:tab pos="431800" algn="dec"/>
                        </a:tabLst>
                      </a:pPr>
                      <a:r>
                        <a:rPr lang="en-GB" sz="1400" dirty="0">
                          <a:solidFill>
                            <a:srgbClr val="FF0000"/>
                          </a:solidFill>
                          <a:effectLst/>
                        </a:rPr>
                        <a:t>1961</a:t>
                      </a:r>
                      <a:endParaRPr lang="en-GB" sz="1400" dirty="0">
                        <a:solidFill>
                          <a:srgbClr val="FF0000"/>
                        </a:solidFill>
                        <a:effectLst/>
                        <a:latin typeface="Times New Roman"/>
                        <a:ea typeface="Times New Roman"/>
                      </a:endParaRPr>
                    </a:p>
                  </a:txBody>
                  <a:tcPr marL="19050" marR="19050" marT="0" marB="0" anchor="ctr"/>
                </a:tc>
                <a:extLst>
                  <a:ext uri="{0D108BD9-81ED-4DB2-BD59-A6C34878D82A}">
                    <a16:rowId xmlns:a16="http://schemas.microsoft.com/office/drawing/2014/main" val="10006"/>
                  </a:ext>
                </a:extLst>
              </a:tr>
              <a:tr h="411680">
                <a:tc>
                  <a:txBody>
                    <a:bodyPr/>
                    <a:lstStyle/>
                    <a:p>
                      <a:pPr algn="ctr">
                        <a:spcAft>
                          <a:spcPts val="0"/>
                        </a:spcAft>
                      </a:pPr>
                      <a:r>
                        <a:rPr lang="en-US" sz="1400" dirty="0">
                          <a:effectLst/>
                        </a:rPr>
                        <a:t>Zn</a:t>
                      </a:r>
                      <a:endParaRPr lang="en-GB" sz="1400" dirty="0">
                        <a:effectLst/>
                        <a:latin typeface="Times New Roman"/>
                        <a:ea typeface="Times New Roman"/>
                      </a:endParaRPr>
                    </a:p>
                  </a:txBody>
                  <a:tcPr marL="19050" marR="19050" marT="0" marB="0" anchor="ctr"/>
                </a:tc>
                <a:tc>
                  <a:txBody>
                    <a:bodyPr/>
                    <a:lstStyle/>
                    <a:p>
                      <a:pPr algn="ctr">
                        <a:spcAft>
                          <a:spcPts val="0"/>
                        </a:spcAft>
                        <a:tabLst>
                          <a:tab pos="340360" algn="dec"/>
                        </a:tabLst>
                      </a:pPr>
                      <a:r>
                        <a:rPr lang="en-GB" sz="1400" dirty="0">
                          <a:effectLst/>
                        </a:rPr>
                        <a:t>7.1</a:t>
                      </a:r>
                      <a:endParaRPr lang="en-GB" sz="1400" dirty="0">
                        <a:effectLst/>
                        <a:latin typeface="Times New Roman"/>
                        <a:ea typeface="Times New Roman"/>
                      </a:endParaRPr>
                    </a:p>
                  </a:txBody>
                  <a:tcPr marL="19050" marR="19050" marT="0" marB="0" anchor="ctr"/>
                </a:tc>
                <a:tc>
                  <a:txBody>
                    <a:bodyPr/>
                    <a:lstStyle/>
                    <a:p>
                      <a:pPr algn="ctr">
                        <a:spcAft>
                          <a:spcPts val="0"/>
                        </a:spcAft>
                        <a:tabLst>
                          <a:tab pos="187960" algn="dec"/>
                        </a:tabLst>
                      </a:pPr>
                      <a:r>
                        <a:rPr lang="en-US" sz="1400" dirty="0">
                          <a:effectLst/>
                        </a:rPr>
                        <a:t>0.394</a:t>
                      </a:r>
                      <a:endParaRPr lang="en-GB" sz="1400" dirty="0">
                        <a:effectLst/>
                        <a:latin typeface="Times New Roman"/>
                        <a:ea typeface="Times New Roman"/>
                      </a:endParaRPr>
                    </a:p>
                  </a:txBody>
                  <a:tcPr marL="19050" marR="19050" marT="0" marB="0" anchor="ctr"/>
                </a:tc>
                <a:tc>
                  <a:txBody>
                    <a:bodyPr/>
                    <a:lstStyle/>
                    <a:p>
                      <a:pPr algn="ctr">
                        <a:spcAft>
                          <a:spcPts val="0"/>
                        </a:spcAft>
                        <a:tabLst>
                          <a:tab pos="250825" algn="dec"/>
                        </a:tabLst>
                      </a:pPr>
                      <a:r>
                        <a:rPr lang="en-GB" sz="1400" dirty="0">
                          <a:effectLst/>
                        </a:rPr>
                        <a:t>6.6</a:t>
                      </a:r>
                      <a:endParaRPr lang="en-GB" sz="1400" dirty="0">
                        <a:effectLst/>
                        <a:latin typeface="Times New Roman"/>
                        <a:ea typeface="Times New Roman"/>
                      </a:endParaRPr>
                    </a:p>
                  </a:txBody>
                  <a:tcPr marL="19050" marR="19050" marT="0" marB="0" anchor="ctr"/>
                </a:tc>
                <a:tc>
                  <a:txBody>
                    <a:bodyPr/>
                    <a:lstStyle/>
                    <a:p>
                      <a:pPr algn="ctr">
                        <a:spcAft>
                          <a:spcPts val="0"/>
                        </a:spcAft>
                        <a:tabLst>
                          <a:tab pos="237490" algn="dec"/>
                        </a:tabLst>
                      </a:pPr>
                      <a:r>
                        <a:rPr lang="en-GB" sz="1400" dirty="0">
                          <a:effectLst/>
                        </a:rPr>
                        <a:t>0.481</a:t>
                      </a:r>
                      <a:endParaRPr lang="en-GB" sz="1400" dirty="0">
                        <a:effectLst/>
                        <a:latin typeface="Times New Roman"/>
                        <a:ea typeface="Times New Roman"/>
                      </a:endParaRPr>
                    </a:p>
                  </a:txBody>
                  <a:tcPr marL="19050" marR="19050" marT="0" marB="0" anchor="ctr"/>
                </a:tc>
                <a:tc>
                  <a:txBody>
                    <a:bodyPr/>
                    <a:lstStyle/>
                    <a:p>
                      <a:pPr algn="ctr">
                        <a:spcAft>
                          <a:spcPts val="0"/>
                        </a:spcAft>
                        <a:tabLst>
                          <a:tab pos="397510" algn="dec"/>
                        </a:tabLst>
                      </a:pPr>
                      <a:r>
                        <a:rPr lang="en-US" sz="1400" dirty="0">
                          <a:effectLst/>
                        </a:rPr>
                        <a:t>420</a:t>
                      </a:r>
                      <a:endParaRPr lang="en-GB" sz="1400" dirty="0">
                        <a:effectLst/>
                        <a:latin typeface="Times New Roman"/>
                        <a:ea typeface="Times New Roman"/>
                      </a:endParaRPr>
                    </a:p>
                  </a:txBody>
                  <a:tcPr marL="19050" marR="19050" marT="0" marB="0" anchor="ctr"/>
                </a:tc>
                <a:tc>
                  <a:txBody>
                    <a:bodyPr/>
                    <a:lstStyle/>
                    <a:p>
                      <a:pPr algn="ctr">
                        <a:spcAft>
                          <a:spcPts val="0"/>
                        </a:spcAft>
                        <a:tabLst>
                          <a:tab pos="431800" algn="dec"/>
                        </a:tabLst>
                      </a:pPr>
                      <a:r>
                        <a:rPr lang="en-GB" sz="1400" dirty="0">
                          <a:effectLst/>
                        </a:rPr>
                        <a:t>112</a:t>
                      </a:r>
                      <a:endParaRPr lang="en-GB" sz="1400" dirty="0">
                        <a:effectLst/>
                        <a:latin typeface="Times New Roman"/>
                        <a:ea typeface="Times New Roman"/>
                      </a:endParaRPr>
                    </a:p>
                  </a:txBody>
                  <a:tcPr marL="19050" marR="19050" marT="0" marB="0" anchor="ctr"/>
                </a:tc>
                <a:tc>
                  <a:txBody>
                    <a:bodyPr/>
                    <a:lstStyle/>
                    <a:p>
                      <a:pPr algn="ctr">
                        <a:spcAft>
                          <a:spcPts val="0"/>
                        </a:spcAft>
                        <a:tabLst>
                          <a:tab pos="177165" algn="dec"/>
                        </a:tabLst>
                      </a:pPr>
                      <a:r>
                        <a:rPr lang="en-GB" sz="1400" dirty="0">
                          <a:solidFill>
                            <a:srgbClr val="FF0000"/>
                          </a:solidFill>
                          <a:effectLst/>
                        </a:rPr>
                        <a:t>0.318</a:t>
                      </a:r>
                      <a:endParaRPr lang="en-GB" sz="1400" dirty="0">
                        <a:solidFill>
                          <a:srgbClr val="FF0000"/>
                        </a:solidFill>
                        <a:effectLst/>
                        <a:latin typeface="Times New Roman"/>
                        <a:ea typeface="Times New Roman"/>
                      </a:endParaRPr>
                    </a:p>
                  </a:txBody>
                  <a:tcPr marL="19050" marR="19050" marT="0" marB="0" anchor="ctr"/>
                </a:tc>
                <a:tc>
                  <a:txBody>
                    <a:bodyPr/>
                    <a:lstStyle/>
                    <a:p>
                      <a:pPr algn="ctr">
                        <a:spcAft>
                          <a:spcPts val="0"/>
                        </a:spcAft>
                        <a:tabLst>
                          <a:tab pos="431800" algn="dec"/>
                        </a:tabLst>
                      </a:pPr>
                      <a:r>
                        <a:rPr lang="en-GB" sz="1400" dirty="0">
                          <a:solidFill>
                            <a:srgbClr val="FF0000"/>
                          </a:solidFill>
                          <a:effectLst/>
                        </a:rPr>
                        <a:t>2241</a:t>
                      </a:r>
                    </a:p>
                  </a:txBody>
                  <a:tcPr marL="19050" marR="19050" marT="0" marB="0" anchor="ctr"/>
                </a:tc>
                <a:extLst>
                  <a:ext uri="{0D108BD9-81ED-4DB2-BD59-A6C34878D82A}">
                    <a16:rowId xmlns:a16="http://schemas.microsoft.com/office/drawing/2014/main" val="10007"/>
                  </a:ext>
                </a:extLst>
              </a:tr>
              <a:tr h="411680">
                <a:tc>
                  <a:txBody>
                    <a:bodyPr/>
                    <a:lstStyle/>
                    <a:p>
                      <a:pPr marL="0" algn="ctr" defTabSz="914400" rtl="0" eaLnBrk="1" latinLnBrk="0" hangingPunct="1">
                        <a:spcAft>
                          <a:spcPts val="0"/>
                        </a:spcAft>
                        <a:tabLst>
                          <a:tab pos="431800" algn="dec"/>
                        </a:tabLst>
                      </a:pPr>
                      <a:r>
                        <a:rPr lang="en-GB" sz="1400" kern="1200" dirty="0" err="1">
                          <a:solidFill>
                            <a:schemeClr val="dk1"/>
                          </a:solidFill>
                          <a:effectLst/>
                          <a:latin typeface="+mn-lt"/>
                          <a:ea typeface="+mn-ea"/>
                          <a:cs typeface="+mn-cs"/>
                        </a:rPr>
                        <a:t>Pt</a:t>
                      </a:r>
                      <a:endParaRPr lang="en-GB" sz="1400" kern="1200" dirty="0">
                        <a:solidFill>
                          <a:schemeClr val="dk1"/>
                        </a:solidFill>
                        <a:effectLst/>
                        <a:latin typeface="+mn-lt"/>
                        <a:ea typeface="+mn-ea"/>
                        <a:cs typeface="+mn-cs"/>
                      </a:endParaRPr>
                    </a:p>
                  </a:txBody>
                  <a:tcPr marL="19050" marR="19050" marT="0" marB="0" anchor="ctr"/>
                </a:tc>
                <a:tc>
                  <a:txBody>
                    <a:bodyPr/>
                    <a:lstStyle/>
                    <a:p>
                      <a:pPr marL="0" algn="ctr" defTabSz="914400" rtl="0" eaLnBrk="1" latinLnBrk="0" hangingPunct="1">
                        <a:spcAft>
                          <a:spcPts val="0"/>
                        </a:spcAft>
                        <a:tabLst>
                          <a:tab pos="431800" algn="dec"/>
                        </a:tabLst>
                      </a:pPr>
                      <a:r>
                        <a:rPr lang="en-GB" sz="1400" kern="1200" dirty="0">
                          <a:solidFill>
                            <a:schemeClr val="dk1"/>
                          </a:solidFill>
                          <a:effectLst/>
                          <a:latin typeface="+mn-lt"/>
                          <a:ea typeface="+mn-ea"/>
                          <a:cs typeface="+mn-cs"/>
                        </a:rPr>
                        <a:t>21.9</a:t>
                      </a:r>
                    </a:p>
                  </a:txBody>
                  <a:tcPr marL="19050" marR="19050" marT="0" marB="0" anchor="ctr"/>
                </a:tc>
                <a:tc>
                  <a:txBody>
                    <a:bodyPr/>
                    <a:lstStyle/>
                    <a:p>
                      <a:pPr marL="0" algn="ctr" defTabSz="914400" rtl="0" eaLnBrk="1" latinLnBrk="0" hangingPunct="1">
                        <a:spcAft>
                          <a:spcPts val="0"/>
                        </a:spcAft>
                        <a:tabLst>
                          <a:tab pos="431800" algn="dec"/>
                        </a:tabLst>
                      </a:pPr>
                      <a:r>
                        <a:rPr lang="en-GB" sz="1400" kern="1200" dirty="0">
                          <a:solidFill>
                            <a:schemeClr val="tx1"/>
                          </a:solidFill>
                          <a:effectLst/>
                          <a:latin typeface="+mn-lt"/>
                          <a:ea typeface="+mn-ea"/>
                          <a:cs typeface="+mn-cs"/>
                        </a:rPr>
                        <a:t>0.130</a:t>
                      </a:r>
                    </a:p>
                  </a:txBody>
                  <a:tcPr marL="19050" marR="19050" marT="0" marB="0" anchor="ctr"/>
                </a:tc>
                <a:tc>
                  <a:txBody>
                    <a:bodyPr/>
                    <a:lstStyle/>
                    <a:p>
                      <a:pPr marL="0" algn="ctr" defTabSz="914400" rtl="0" eaLnBrk="1" latinLnBrk="0" hangingPunct="1">
                        <a:spcAft>
                          <a:spcPts val="0"/>
                        </a:spcAft>
                        <a:tabLst>
                          <a:tab pos="431800" algn="dec"/>
                        </a:tabLst>
                      </a:pPr>
                      <a:r>
                        <a:rPr lang="en-GB" sz="1400" kern="1200" dirty="0">
                          <a:solidFill>
                            <a:schemeClr val="tx1"/>
                          </a:solidFill>
                          <a:effectLst/>
                          <a:latin typeface="+mn-lt"/>
                          <a:ea typeface="+mn-ea"/>
                          <a:cs typeface="+mn-cs"/>
                        </a:rPr>
                        <a:t>19.0</a:t>
                      </a:r>
                    </a:p>
                  </a:txBody>
                  <a:tcPr marL="19050" marR="19050" marT="0" marB="0" anchor="ctr"/>
                </a:tc>
                <a:tc>
                  <a:txBody>
                    <a:bodyPr/>
                    <a:lstStyle/>
                    <a:p>
                      <a:pPr marL="0" algn="ctr" defTabSz="914400" rtl="0" eaLnBrk="1" latinLnBrk="0" hangingPunct="1">
                        <a:spcAft>
                          <a:spcPts val="0"/>
                        </a:spcAft>
                        <a:tabLst>
                          <a:tab pos="431800" algn="dec"/>
                        </a:tabLst>
                      </a:pPr>
                      <a:r>
                        <a:rPr lang="en-GB" sz="1400" kern="1200" dirty="0">
                          <a:solidFill>
                            <a:schemeClr val="tx1"/>
                          </a:solidFill>
                          <a:effectLst/>
                          <a:latin typeface="+mn-lt"/>
                          <a:ea typeface="+mn-ea"/>
                          <a:cs typeface="+mn-cs"/>
                        </a:rPr>
                        <a:t>0.178</a:t>
                      </a:r>
                    </a:p>
                  </a:txBody>
                  <a:tcPr marL="19050" marR="19050" marT="0" marB="0" anchor="ctr"/>
                </a:tc>
                <a:tc>
                  <a:txBody>
                    <a:bodyPr/>
                    <a:lstStyle/>
                    <a:p>
                      <a:pPr marL="0" algn="ctr" defTabSz="914400" rtl="0" eaLnBrk="1" latinLnBrk="0" hangingPunct="1">
                        <a:spcAft>
                          <a:spcPts val="0"/>
                        </a:spcAft>
                        <a:tabLst>
                          <a:tab pos="431800" algn="dec"/>
                        </a:tabLst>
                      </a:pPr>
                      <a:r>
                        <a:rPr lang="en-GB" sz="1400" kern="1200" dirty="0">
                          <a:solidFill>
                            <a:schemeClr val="tx1"/>
                          </a:solidFill>
                          <a:effectLst/>
                          <a:latin typeface="+mn-lt"/>
                          <a:ea typeface="+mn-ea"/>
                          <a:cs typeface="+mn-cs"/>
                        </a:rPr>
                        <a:t>1773</a:t>
                      </a:r>
                    </a:p>
                  </a:txBody>
                  <a:tcPr marL="19050" marR="19050" marT="0" marB="0" anchor="ctr"/>
                </a:tc>
                <a:tc>
                  <a:txBody>
                    <a:bodyPr/>
                    <a:lstStyle/>
                    <a:p>
                      <a:pPr marL="0" algn="ctr" defTabSz="914400" rtl="0" eaLnBrk="1" latinLnBrk="0" hangingPunct="1">
                        <a:spcAft>
                          <a:spcPts val="0"/>
                        </a:spcAft>
                        <a:tabLst>
                          <a:tab pos="431800" algn="dec"/>
                        </a:tabLst>
                      </a:pPr>
                      <a:r>
                        <a:rPr lang="en-GB" sz="1400" kern="1200" dirty="0">
                          <a:solidFill>
                            <a:schemeClr val="tx1"/>
                          </a:solidFill>
                          <a:effectLst/>
                          <a:latin typeface="+mn-lt"/>
                          <a:ea typeface="+mn-ea"/>
                          <a:cs typeface="+mn-cs"/>
                        </a:rPr>
                        <a:t>114</a:t>
                      </a:r>
                    </a:p>
                  </a:txBody>
                  <a:tcPr marL="19050" marR="19050" marT="0" marB="0" anchor="ctr"/>
                </a:tc>
                <a:tc>
                  <a:txBody>
                    <a:bodyPr/>
                    <a:lstStyle/>
                    <a:p>
                      <a:pPr marL="0" algn="ctr" defTabSz="914400" rtl="0" eaLnBrk="1" latinLnBrk="0" hangingPunct="1">
                        <a:spcAft>
                          <a:spcPts val="0"/>
                        </a:spcAft>
                        <a:tabLst>
                          <a:tab pos="431800" algn="dec"/>
                        </a:tabLst>
                      </a:pPr>
                      <a:r>
                        <a:rPr lang="en-GB" sz="1400" kern="1200" dirty="0">
                          <a:solidFill>
                            <a:srgbClr val="FF0000"/>
                          </a:solidFill>
                          <a:effectLst/>
                          <a:latin typeface="+mn-lt"/>
                          <a:ea typeface="+mn-ea"/>
                          <a:cs typeface="+mn-cs"/>
                        </a:rPr>
                        <a:t>0.359</a:t>
                      </a:r>
                    </a:p>
                  </a:txBody>
                  <a:tcPr marL="19050" marR="19050" marT="0" marB="0" anchor="ctr"/>
                </a:tc>
                <a:tc>
                  <a:txBody>
                    <a:bodyPr/>
                    <a:lstStyle/>
                    <a:p>
                      <a:pPr marL="0" algn="ctr" defTabSz="914400" rtl="0" eaLnBrk="1" latinLnBrk="0" hangingPunct="1">
                        <a:spcAft>
                          <a:spcPts val="0"/>
                        </a:spcAft>
                        <a:tabLst>
                          <a:tab pos="431800" algn="dec"/>
                        </a:tabLst>
                      </a:pPr>
                      <a:r>
                        <a:rPr lang="en-GB" sz="1400" kern="1200" dirty="0">
                          <a:solidFill>
                            <a:srgbClr val="FF0000"/>
                          </a:solidFill>
                          <a:effectLst/>
                          <a:latin typeface="+mn-lt"/>
                          <a:ea typeface="+mn-ea"/>
                          <a:cs typeface="+mn-cs"/>
                        </a:rPr>
                        <a:t>7855</a:t>
                      </a:r>
                    </a:p>
                  </a:txBody>
                  <a:tcPr marL="19050" marR="19050" marT="0" marB="0" anchor="ctr"/>
                </a:tc>
                <a:extLst>
                  <a:ext uri="{0D108BD9-81ED-4DB2-BD59-A6C34878D82A}">
                    <a16:rowId xmlns:a16="http://schemas.microsoft.com/office/drawing/2014/main" val="10008"/>
                  </a:ext>
                </a:extLst>
              </a:tr>
              <a:tr h="411680">
                <a:tc>
                  <a:txBody>
                    <a:bodyPr/>
                    <a:lstStyle/>
                    <a:p>
                      <a:pPr marL="0" algn="ctr" defTabSz="914400" rtl="0" eaLnBrk="1" latinLnBrk="0" hangingPunct="1">
                        <a:spcAft>
                          <a:spcPts val="0"/>
                        </a:spcAft>
                        <a:tabLst>
                          <a:tab pos="431800" algn="dec"/>
                        </a:tabLst>
                      </a:pPr>
                      <a:r>
                        <a:rPr lang="en-GB" sz="1400" kern="1200" dirty="0" err="1">
                          <a:solidFill>
                            <a:schemeClr val="dk1"/>
                          </a:solidFill>
                          <a:effectLst/>
                          <a:latin typeface="+mn-lt"/>
                          <a:ea typeface="+mn-ea"/>
                          <a:cs typeface="+mn-cs"/>
                        </a:rPr>
                        <a:t>Ge</a:t>
                      </a:r>
                      <a:endParaRPr lang="en-GB" sz="1400" kern="1200" dirty="0">
                        <a:solidFill>
                          <a:schemeClr val="dk1"/>
                        </a:solidFill>
                        <a:effectLst/>
                        <a:latin typeface="+mn-lt"/>
                        <a:ea typeface="+mn-ea"/>
                        <a:cs typeface="+mn-cs"/>
                      </a:endParaRPr>
                    </a:p>
                  </a:txBody>
                  <a:tcPr marL="19050" marR="19050" marT="0" marB="0" anchor="ctr"/>
                </a:tc>
                <a:tc>
                  <a:txBody>
                    <a:bodyPr/>
                    <a:lstStyle/>
                    <a:p>
                      <a:pPr marL="0" algn="ctr" defTabSz="914400" rtl="0" eaLnBrk="1" latinLnBrk="0" hangingPunct="1">
                        <a:spcAft>
                          <a:spcPts val="0"/>
                        </a:spcAft>
                        <a:tabLst>
                          <a:tab pos="431800" algn="dec"/>
                        </a:tabLst>
                      </a:pPr>
                      <a:r>
                        <a:rPr lang="en-GB" sz="1400" kern="1200" dirty="0">
                          <a:solidFill>
                            <a:schemeClr val="dk1"/>
                          </a:solidFill>
                          <a:effectLst/>
                          <a:latin typeface="+mn-lt"/>
                          <a:ea typeface="+mn-ea"/>
                          <a:cs typeface="+mn-cs"/>
                        </a:rPr>
                        <a:t>5.32</a:t>
                      </a:r>
                    </a:p>
                  </a:txBody>
                  <a:tcPr marL="19050" marR="19050" marT="0" marB="0" anchor="ctr"/>
                </a:tc>
                <a:tc>
                  <a:txBody>
                    <a:bodyPr/>
                    <a:lstStyle/>
                    <a:p>
                      <a:pPr marL="0" algn="ctr" defTabSz="914400" rtl="0" eaLnBrk="1" latinLnBrk="0" hangingPunct="1">
                        <a:spcAft>
                          <a:spcPts val="0"/>
                        </a:spcAft>
                        <a:tabLst>
                          <a:tab pos="431800" algn="dec"/>
                        </a:tabLst>
                      </a:pPr>
                      <a:r>
                        <a:rPr lang="en-GB" sz="1400" kern="1200" dirty="0">
                          <a:solidFill>
                            <a:schemeClr val="tx1"/>
                          </a:solidFill>
                          <a:effectLst/>
                          <a:latin typeface="+mn-lt"/>
                          <a:ea typeface="+mn-ea"/>
                          <a:cs typeface="+mn-cs"/>
                        </a:rPr>
                        <a:t>0.320</a:t>
                      </a:r>
                    </a:p>
                  </a:txBody>
                  <a:tcPr marL="19050" marR="19050" marT="0" marB="0" anchor="ctr"/>
                </a:tc>
                <a:tc>
                  <a:txBody>
                    <a:bodyPr/>
                    <a:lstStyle/>
                    <a:p>
                      <a:pPr marL="0" algn="ctr" defTabSz="914400" rtl="0" eaLnBrk="1" latinLnBrk="0" hangingPunct="1">
                        <a:spcAft>
                          <a:spcPts val="0"/>
                        </a:spcAft>
                        <a:tabLst>
                          <a:tab pos="431800" algn="dec"/>
                        </a:tabLst>
                      </a:pPr>
                      <a:r>
                        <a:rPr lang="en-GB" sz="1400" kern="1200" dirty="0">
                          <a:solidFill>
                            <a:schemeClr val="tx1"/>
                          </a:solidFill>
                          <a:effectLst/>
                          <a:latin typeface="+mn-lt"/>
                          <a:ea typeface="+mn-ea"/>
                          <a:cs typeface="+mn-cs"/>
                        </a:rPr>
                        <a:t>5.6</a:t>
                      </a:r>
                    </a:p>
                  </a:txBody>
                  <a:tcPr marL="19050" marR="19050" marT="0" marB="0" anchor="ctr"/>
                </a:tc>
                <a:tc>
                  <a:txBody>
                    <a:bodyPr/>
                    <a:lstStyle/>
                    <a:p>
                      <a:pPr marL="0" algn="ctr" defTabSz="914400" rtl="0" eaLnBrk="1" latinLnBrk="0" hangingPunct="1">
                        <a:spcAft>
                          <a:spcPts val="0"/>
                        </a:spcAft>
                        <a:tabLst>
                          <a:tab pos="431800" algn="dec"/>
                        </a:tabLst>
                      </a:pPr>
                      <a:r>
                        <a:rPr lang="en-GB" sz="1400" kern="1200" dirty="0">
                          <a:solidFill>
                            <a:schemeClr val="tx1"/>
                          </a:solidFill>
                          <a:effectLst/>
                          <a:latin typeface="+mn-lt"/>
                          <a:ea typeface="+mn-ea"/>
                          <a:cs typeface="+mn-cs"/>
                        </a:rPr>
                        <a:t>0.404</a:t>
                      </a:r>
                    </a:p>
                  </a:txBody>
                  <a:tcPr marL="19050" marR="19050" marT="0" marB="0" anchor="ctr"/>
                </a:tc>
                <a:tc>
                  <a:txBody>
                    <a:bodyPr/>
                    <a:lstStyle/>
                    <a:p>
                      <a:pPr marL="0" algn="ctr" defTabSz="914400" rtl="0" eaLnBrk="1" latinLnBrk="0" hangingPunct="1">
                        <a:spcAft>
                          <a:spcPts val="0"/>
                        </a:spcAft>
                        <a:tabLst>
                          <a:tab pos="431800" algn="dec"/>
                        </a:tabLst>
                      </a:pPr>
                      <a:r>
                        <a:rPr lang="en-GB" sz="1400" kern="1200" dirty="0">
                          <a:solidFill>
                            <a:schemeClr val="tx1"/>
                          </a:solidFill>
                          <a:effectLst/>
                          <a:latin typeface="+mn-lt"/>
                          <a:ea typeface="+mn-ea"/>
                          <a:cs typeface="+mn-cs"/>
                        </a:rPr>
                        <a:t>939</a:t>
                      </a:r>
                    </a:p>
                  </a:txBody>
                  <a:tcPr marL="19050" marR="19050" marT="0" marB="0" anchor="ctr"/>
                </a:tc>
                <a:tc>
                  <a:txBody>
                    <a:bodyPr/>
                    <a:lstStyle/>
                    <a:p>
                      <a:pPr marL="0" algn="ctr" defTabSz="914400" rtl="0" eaLnBrk="1" latinLnBrk="0" hangingPunct="1">
                        <a:spcAft>
                          <a:spcPts val="0"/>
                        </a:spcAft>
                        <a:tabLst>
                          <a:tab pos="431800" algn="dec"/>
                        </a:tabLst>
                      </a:pPr>
                      <a:r>
                        <a:rPr lang="en-GB" sz="1400" kern="1200" dirty="0">
                          <a:solidFill>
                            <a:schemeClr val="tx1"/>
                          </a:solidFill>
                          <a:effectLst/>
                          <a:latin typeface="+mn-lt"/>
                          <a:ea typeface="+mn-ea"/>
                          <a:cs typeface="+mn-cs"/>
                        </a:rPr>
                        <a:t>509</a:t>
                      </a:r>
                    </a:p>
                  </a:txBody>
                  <a:tcPr marL="19050" marR="19050" marT="0" marB="0" anchor="ctr"/>
                </a:tc>
                <a:tc>
                  <a:txBody>
                    <a:bodyPr/>
                    <a:lstStyle/>
                    <a:p>
                      <a:pPr marL="0" algn="ctr" defTabSz="914400" rtl="0" eaLnBrk="1" latinLnBrk="0" hangingPunct="1">
                        <a:spcAft>
                          <a:spcPts val="0"/>
                        </a:spcAft>
                        <a:tabLst>
                          <a:tab pos="431800" algn="dec"/>
                        </a:tabLst>
                      </a:pPr>
                      <a:r>
                        <a:rPr lang="en-GB" sz="1400" kern="1200" dirty="0">
                          <a:solidFill>
                            <a:srgbClr val="FF0000"/>
                          </a:solidFill>
                          <a:effectLst/>
                          <a:latin typeface="+mn-lt"/>
                          <a:ea typeface="+mn-ea"/>
                          <a:cs typeface="+mn-cs"/>
                        </a:rPr>
                        <a:t>0.842</a:t>
                      </a:r>
                    </a:p>
                  </a:txBody>
                  <a:tcPr marL="19050" marR="19050" marT="0" marB="0" anchor="ctr"/>
                </a:tc>
                <a:tc>
                  <a:txBody>
                    <a:bodyPr/>
                    <a:lstStyle/>
                    <a:p>
                      <a:pPr marL="0" algn="ctr" defTabSz="914400" rtl="0" eaLnBrk="1" latinLnBrk="0" hangingPunct="1">
                        <a:spcAft>
                          <a:spcPts val="0"/>
                        </a:spcAft>
                        <a:tabLst>
                          <a:tab pos="431800" algn="dec"/>
                        </a:tabLst>
                      </a:pPr>
                      <a:r>
                        <a:rPr lang="en-GB" sz="1400" kern="1200" dirty="0">
                          <a:solidFill>
                            <a:srgbClr val="FF0000"/>
                          </a:solidFill>
                          <a:effectLst/>
                          <a:latin typeface="+mn-lt"/>
                          <a:ea typeface="+mn-ea"/>
                          <a:cs typeface="+mn-cs"/>
                        </a:rPr>
                        <a:t>4477</a:t>
                      </a:r>
                    </a:p>
                  </a:txBody>
                  <a:tcPr marL="19050" marR="19050" marT="0" marB="0" anchor="ct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40350280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9"/>
          </p:nvPr>
        </p:nvSpPr>
        <p:spPr/>
        <p:txBody>
          <a:bodyPr anchor="t" anchorCtr="1"/>
          <a:lstStyle/>
          <a:p>
            <a:r>
              <a:rPr lang="en-GB" sz="2800" dirty="0"/>
              <a:t>High energy in manufacturing (36% of energy usage)</a:t>
            </a:r>
          </a:p>
          <a:p>
            <a:r>
              <a:rPr lang="en-GB" sz="2800" dirty="0"/>
              <a:t>Getting useful material from ore is energy intensive</a:t>
            </a:r>
          </a:p>
          <a:p>
            <a:r>
              <a:rPr lang="en-GB" sz="2800" dirty="0"/>
              <a:t>4-6% world energy for comminution!</a:t>
            </a:r>
          </a:p>
          <a:p>
            <a:r>
              <a:rPr lang="en-GB" sz="2800" dirty="0"/>
              <a:t>Liquid metal processing high energy &amp; inefficient</a:t>
            </a:r>
          </a:p>
          <a:p>
            <a:r>
              <a:rPr lang="en-GB" sz="2800" dirty="0"/>
              <a:t>Yields - at the casting stage &lt;50% at product ??</a:t>
            </a:r>
          </a:p>
          <a:p>
            <a:r>
              <a:rPr lang="en-GB" sz="2800" dirty="0"/>
              <a:t>Cost pressure - low energy cost producers </a:t>
            </a:r>
          </a:p>
        </p:txBody>
      </p:sp>
      <p:sp>
        <p:nvSpPr>
          <p:cNvPr id="2" name="Title 1"/>
          <p:cNvSpPr>
            <a:spLocks noGrp="1"/>
          </p:cNvSpPr>
          <p:nvPr>
            <p:ph type="title"/>
          </p:nvPr>
        </p:nvSpPr>
        <p:spPr/>
        <p:txBody>
          <a:bodyPr/>
          <a:lstStyle/>
          <a:p>
            <a:r>
              <a:rPr lang="en-GB" dirty="0"/>
              <a:t>Processing and Manufacturing Issues</a:t>
            </a:r>
          </a:p>
        </p:txBody>
      </p:sp>
    </p:spTree>
    <p:extLst>
      <p:ext uri="{BB962C8B-B14F-4D97-AF65-F5344CB8AC3E}">
        <p14:creationId xmlns:p14="http://schemas.microsoft.com/office/powerpoint/2010/main" val="1280433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989BBEB-9900-C913-FFD1-D54321B3E65E}"/>
              </a:ext>
            </a:extLst>
          </p:cNvPr>
          <p:cNvSpPr>
            <a:spLocks noGrp="1"/>
          </p:cNvSpPr>
          <p:nvPr>
            <p:ph type="body" sz="quarter" idx="18"/>
          </p:nvPr>
        </p:nvSpPr>
        <p:spPr/>
        <p:txBody>
          <a:bodyPr>
            <a:normAutofit/>
          </a:bodyPr>
          <a:lstStyle/>
          <a:p>
            <a:r>
              <a:rPr lang="en-GB" dirty="0"/>
              <a:t>Why does it matter?</a:t>
            </a:r>
          </a:p>
        </p:txBody>
      </p:sp>
      <p:pic>
        <p:nvPicPr>
          <p:cNvPr id="9" name="Content Placeholder 8">
            <a:extLst>
              <a:ext uri="{FF2B5EF4-FFF2-40B4-BE49-F238E27FC236}">
                <a16:creationId xmlns:a16="http://schemas.microsoft.com/office/drawing/2014/main" id="{50C0E3C5-88F7-808C-2C97-0D0D4BE899DE}"/>
              </a:ext>
            </a:extLst>
          </p:cNvPr>
          <p:cNvPicPr>
            <a:picLocks noGrp="1" noChangeAspect="1"/>
          </p:cNvPicPr>
          <p:nvPr>
            <p:ph sz="quarter" idx="17"/>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090642" y="1124744"/>
            <a:ext cx="8231348" cy="4320380"/>
          </a:xfrm>
          <a:prstGeom prst="rect">
            <a:avLst/>
          </a:prstGeom>
        </p:spPr>
      </p:pic>
      <p:sp>
        <p:nvSpPr>
          <p:cNvPr id="5" name="Title 4">
            <a:extLst>
              <a:ext uri="{FF2B5EF4-FFF2-40B4-BE49-F238E27FC236}">
                <a16:creationId xmlns:a16="http://schemas.microsoft.com/office/drawing/2014/main" id="{6A7FB09A-177C-7BD3-F8F8-08E99CDCD9CC}"/>
              </a:ext>
            </a:extLst>
          </p:cNvPr>
          <p:cNvSpPr>
            <a:spLocks noGrp="1"/>
          </p:cNvSpPr>
          <p:nvPr>
            <p:ph type="title"/>
          </p:nvPr>
        </p:nvSpPr>
        <p:spPr>
          <a:xfrm>
            <a:off x="1559496" y="433867"/>
            <a:ext cx="10271309" cy="864000"/>
          </a:xfrm>
        </p:spPr>
        <p:txBody>
          <a:bodyPr/>
          <a:lstStyle/>
          <a:p>
            <a:r>
              <a:rPr lang="en-GB" dirty="0"/>
              <a:t>Offshoring our CO2</a:t>
            </a:r>
          </a:p>
        </p:txBody>
      </p:sp>
      <p:sp>
        <p:nvSpPr>
          <p:cNvPr id="7" name="Content Placeholder 6">
            <a:extLst>
              <a:ext uri="{FF2B5EF4-FFF2-40B4-BE49-F238E27FC236}">
                <a16:creationId xmlns:a16="http://schemas.microsoft.com/office/drawing/2014/main" id="{DAD0BACD-65D2-C02A-8D24-5E9DEC41E24B}"/>
              </a:ext>
            </a:extLst>
          </p:cNvPr>
          <p:cNvSpPr>
            <a:spLocks noGrp="1"/>
          </p:cNvSpPr>
          <p:nvPr>
            <p:ph sz="quarter" idx="15"/>
          </p:nvPr>
        </p:nvSpPr>
        <p:spPr>
          <a:xfrm>
            <a:off x="408000" y="2348880"/>
            <a:ext cx="5111936" cy="4032448"/>
          </a:xfrm>
        </p:spPr>
        <p:txBody>
          <a:bodyPr>
            <a:normAutofit/>
          </a:bodyPr>
          <a:lstStyle/>
          <a:p>
            <a:r>
              <a:rPr lang="en-GB" sz="2400" dirty="0"/>
              <a:t>Incorrect measure of environmental impact in a product</a:t>
            </a:r>
          </a:p>
          <a:p>
            <a:r>
              <a:rPr lang="en-GB" sz="2400" dirty="0"/>
              <a:t>Engineers don’t make right decisions</a:t>
            </a:r>
          </a:p>
          <a:p>
            <a:r>
              <a:rPr lang="en-GB" sz="2400" dirty="0"/>
              <a:t>Doesn’t encourage local recycling</a:t>
            </a:r>
          </a:p>
          <a:p>
            <a:r>
              <a:rPr lang="en-GB" sz="2400" dirty="0"/>
              <a:t>Hides true emissions per capita</a:t>
            </a:r>
          </a:p>
          <a:p>
            <a:endParaRPr lang="en-GB" sz="2400" dirty="0"/>
          </a:p>
        </p:txBody>
      </p:sp>
      <p:sp>
        <p:nvSpPr>
          <p:cNvPr id="10" name="TextBox 9">
            <a:extLst>
              <a:ext uri="{FF2B5EF4-FFF2-40B4-BE49-F238E27FC236}">
                <a16:creationId xmlns:a16="http://schemas.microsoft.com/office/drawing/2014/main" id="{913C7FDA-9845-E126-D814-57E6DFF9E5C9}"/>
              </a:ext>
            </a:extLst>
          </p:cNvPr>
          <p:cNvSpPr txBox="1"/>
          <p:nvPr/>
        </p:nvSpPr>
        <p:spPr>
          <a:xfrm>
            <a:off x="7320136" y="6237312"/>
            <a:ext cx="331236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Global flows of CO2</a:t>
            </a:r>
          </a:p>
        </p:txBody>
      </p:sp>
    </p:spTree>
    <p:extLst>
      <p:ext uri="{BB962C8B-B14F-4D97-AF65-F5344CB8AC3E}">
        <p14:creationId xmlns:p14="http://schemas.microsoft.com/office/powerpoint/2010/main" val="1182776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1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9"/>
          </p:nvPr>
        </p:nvSpPr>
        <p:spPr/>
        <p:txBody>
          <a:bodyPr anchor="t" anchorCtr="1">
            <a:normAutofit lnSpcReduction="10000"/>
          </a:bodyPr>
          <a:lstStyle/>
          <a:p>
            <a:r>
              <a:rPr lang="en-GB" sz="2800" dirty="0"/>
              <a:t>High energy in manufacturing (36% of energy usage)</a:t>
            </a:r>
          </a:p>
          <a:p>
            <a:r>
              <a:rPr lang="en-GB" sz="2800" dirty="0"/>
              <a:t>Getting useful material from ore is energy intensive</a:t>
            </a:r>
          </a:p>
          <a:p>
            <a:r>
              <a:rPr lang="en-GB" sz="2800" dirty="0"/>
              <a:t>4-6% world energy for comminution!</a:t>
            </a:r>
          </a:p>
          <a:p>
            <a:r>
              <a:rPr lang="en-GB" sz="2800" dirty="0"/>
              <a:t>Liquid metal processing high energy &amp; inefficient</a:t>
            </a:r>
          </a:p>
          <a:p>
            <a:r>
              <a:rPr lang="en-GB" sz="2800" dirty="0"/>
              <a:t>Yields - at the casting stage &lt;50% at product ??</a:t>
            </a:r>
          </a:p>
          <a:p>
            <a:r>
              <a:rPr lang="en-GB" sz="2800" dirty="0"/>
              <a:t>Cost pressure - low energy cost producers</a:t>
            </a:r>
          </a:p>
          <a:p>
            <a:r>
              <a:rPr lang="en-GB" sz="2800" dirty="0"/>
              <a:t>Philosophy of throwaway as only small amounts</a:t>
            </a:r>
          </a:p>
          <a:p>
            <a:pPr marL="3657600" lvl="8" indent="0">
              <a:buNone/>
            </a:pPr>
            <a:r>
              <a:rPr lang="en-GB" sz="2600" dirty="0"/>
              <a:t>(mobile phones)</a:t>
            </a:r>
            <a:endParaRPr lang="en-GB" sz="2800" dirty="0"/>
          </a:p>
          <a:p>
            <a:r>
              <a:rPr lang="en-GB" sz="2800" dirty="0"/>
              <a:t>Export huge amounts of scrap engineering metal</a:t>
            </a:r>
          </a:p>
          <a:p>
            <a:pPr marL="539750" lvl="1" indent="0">
              <a:buNone/>
            </a:pPr>
            <a:r>
              <a:rPr lang="en-GB" sz="2800" dirty="0"/>
              <a:t>					</a:t>
            </a:r>
          </a:p>
          <a:p>
            <a:endParaRPr lang="en-GB" dirty="0"/>
          </a:p>
          <a:p>
            <a:endParaRPr lang="en-GB" dirty="0"/>
          </a:p>
        </p:txBody>
      </p:sp>
      <p:sp>
        <p:nvSpPr>
          <p:cNvPr id="2" name="Title 1"/>
          <p:cNvSpPr>
            <a:spLocks noGrp="1"/>
          </p:cNvSpPr>
          <p:nvPr>
            <p:ph type="title"/>
          </p:nvPr>
        </p:nvSpPr>
        <p:spPr/>
        <p:txBody>
          <a:bodyPr/>
          <a:lstStyle/>
          <a:p>
            <a:r>
              <a:rPr lang="en-GB" dirty="0"/>
              <a:t>Processing and Manufacturing Issues</a:t>
            </a:r>
          </a:p>
        </p:txBody>
      </p:sp>
    </p:spTree>
    <p:extLst>
      <p:ext uri="{BB962C8B-B14F-4D97-AF65-F5344CB8AC3E}">
        <p14:creationId xmlns:p14="http://schemas.microsoft.com/office/powerpoint/2010/main" val="2174540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E7E333C-CDF8-F3E2-6A20-27420BFC5E1C}"/>
              </a:ext>
            </a:extLst>
          </p:cNvPr>
          <p:cNvSpPr>
            <a:spLocks noGrp="1"/>
          </p:cNvSpPr>
          <p:nvPr>
            <p:ph type="body" sz="quarter" idx="11"/>
          </p:nvPr>
        </p:nvSpPr>
        <p:spPr/>
        <p:txBody>
          <a:bodyPr/>
          <a:lstStyle/>
          <a:p>
            <a:r>
              <a:rPr lang="en-GB" dirty="0"/>
              <a:t>UK steel sector (2019) </a:t>
            </a:r>
          </a:p>
        </p:txBody>
      </p:sp>
      <p:pic>
        <p:nvPicPr>
          <p:cNvPr id="22" name="Picture 21" descr="A screenshot of a computer&#10;&#10;Description automatically generated with low confidence">
            <a:extLst>
              <a:ext uri="{FF2B5EF4-FFF2-40B4-BE49-F238E27FC236}">
                <a16:creationId xmlns:a16="http://schemas.microsoft.com/office/drawing/2014/main" id="{D9E6405C-66EC-B6DE-C39E-D0B7B61BFA6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2556"/>
          <a:stretch/>
        </p:blipFill>
        <p:spPr>
          <a:xfrm>
            <a:off x="174816" y="1692403"/>
            <a:ext cx="6120000" cy="3689130"/>
          </a:xfrm>
          <a:prstGeom prst="rect">
            <a:avLst/>
          </a:prstGeom>
        </p:spPr>
      </p:pic>
      <p:sp>
        <p:nvSpPr>
          <p:cNvPr id="25" name="TextBox 24">
            <a:extLst>
              <a:ext uri="{FF2B5EF4-FFF2-40B4-BE49-F238E27FC236}">
                <a16:creationId xmlns:a16="http://schemas.microsoft.com/office/drawing/2014/main" id="{B5E09301-487D-5859-F761-143E6161E9E0}"/>
              </a:ext>
            </a:extLst>
          </p:cNvPr>
          <p:cNvSpPr txBox="1"/>
          <p:nvPr/>
        </p:nvSpPr>
        <p:spPr>
          <a:xfrm>
            <a:off x="2309368" y="6316684"/>
            <a:ext cx="9742094" cy="55399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383C3E"/>
                </a:solidFill>
                <a:effectLst/>
                <a:uLnTx/>
                <a:uFillTx/>
                <a:latin typeface="Arial"/>
                <a:ea typeface="+mn-ea"/>
                <a:cs typeface="Arial"/>
              </a:rPr>
              <a:t>[1]  BGS. United Kingdom Minerals Yearbook. BGS, 2021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383C3E"/>
                </a:solidFill>
                <a:effectLst/>
                <a:uLnTx/>
                <a:uFillTx/>
                <a:latin typeface="Arial"/>
                <a:ea typeface="+mn-ea"/>
                <a:cs typeface="Arial"/>
              </a:rPr>
              <a:t>[2] International Trade Administration. “Steel imports report: United Kingdom”. ITA, 2021.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383C3E"/>
                </a:solidFill>
                <a:effectLst/>
                <a:uLnTx/>
                <a:uFillTx/>
                <a:latin typeface="Arial"/>
                <a:ea typeface="+mn-ea"/>
                <a:cs typeface="Arial"/>
              </a:rPr>
              <a:t>[3] International Trade Administration. “Steel exports report: United Kingdom”. ITA, 2021.</a:t>
            </a:r>
          </a:p>
        </p:txBody>
      </p:sp>
      <p:sp>
        <p:nvSpPr>
          <p:cNvPr id="26" name="TextBox 25">
            <a:extLst>
              <a:ext uri="{FF2B5EF4-FFF2-40B4-BE49-F238E27FC236}">
                <a16:creationId xmlns:a16="http://schemas.microsoft.com/office/drawing/2014/main" id="{6CE532EF-79AD-6399-7F5E-020A2D79D926}"/>
              </a:ext>
            </a:extLst>
          </p:cNvPr>
          <p:cNvSpPr txBox="1"/>
          <p:nvPr/>
        </p:nvSpPr>
        <p:spPr>
          <a:xfrm>
            <a:off x="11050341" y="5366070"/>
            <a:ext cx="1184940"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383C3E"/>
                </a:solidFill>
                <a:effectLst/>
                <a:uLnTx/>
                <a:uFillTx/>
                <a:latin typeface="Arial"/>
                <a:ea typeface="+mn-ea"/>
                <a:cs typeface="+mn-cs"/>
              </a:rPr>
              <a:t>Source: [1,2,3]</a:t>
            </a:r>
          </a:p>
        </p:txBody>
      </p:sp>
      <p:sp>
        <p:nvSpPr>
          <p:cNvPr id="14" name="TextBox 13">
            <a:extLst>
              <a:ext uri="{FF2B5EF4-FFF2-40B4-BE49-F238E27FC236}">
                <a16:creationId xmlns:a16="http://schemas.microsoft.com/office/drawing/2014/main" id="{36D4113C-7C49-F880-78E4-DDCE511098DF}"/>
              </a:ext>
            </a:extLst>
          </p:cNvPr>
          <p:cNvSpPr txBox="1"/>
          <p:nvPr/>
        </p:nvSpPr>
        <p:spPr>
          <a:xfrm>
            <a:off x="264695" y="4957784"/>
            <a:ext cx="6030121"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383C3E"/>
                </a:solidFill>
                <a:effectLst/>
                <a:uLnTx/>
                <a:uFillTx/>
                <a:latin typeface="Arial"/>
                <a:ea typeface="+mn-ea"/>
                <a:cs typeface="+mn-cs"/>
              </a:rPr>
              <a:t>    Produced       Consumed     Exported        Imported</a:t>
            </a:r>
          </a:p>
        </p:txBody>
      </p:sp>
      <p:grpSp>
        <p:nvGrpSpPr>
          <p:cNvPr id="10" name="Group 9">
            <a:extLst>
              <a:ext uri="{FF2B5EF4-FFF2-40B4-BE49-F238E27FC236}">
                <a16:creationId xmlns:a16="http://schemas.microsoft.com/office/drawing/2014/main" id="{04EA874D-1982-79E5-FE8F-7872B7BB9FDA}"/>
              </a:ext>
            </a:extLst>
          </p:cNvPr>
          <p:cNvGrpSpPr/>
          <p:nvPr/>
        </p:nvGrpSpPr>
        <p:grpSpPr>
          <a:xfrm>
            <a:off x="612949" y="1259668"/>
            <a:ext cx="10437392" cy="4887813"/>
            <a:chOff x="612949" y="1259668"/>
            <a:chExt cx="10437392" cy="4887813"/>
          </a:xfrm>
        </p:grpSpPr>
        <p:sp>
          <p:nvSpPr>
            <p:cNvPr id="18" name="TextBox 17">
              <a:extLst>
                <a:ext uri="{FF2B5EF4-FFF2-40B4-BE49-F238E27FC236}">
                  <a16:creationId xmlns:a16="http://schemas.microsoft.com/office/drawing/2014/main" id="{68B37EDC-3F58-AF60-5632-AF310987140C}"/>
                </a:ext>
              </a:extLst>
            </p:cNvPr>
            <p:cNvSpPr txBox="1"/>
            <p:nvPr/>
          </p:nvSpPr>
          <p:spPr>
            <a:xfrm>
              <a:off x="695401" y="5414010"/>
              <a:ext cx="5599416" cy="73347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383C3E"/>
                  </a:solidFill>
                  <a:effectLst/>
                  <a:uLnTx/>
                  <a:uFillTx/>
                  <a:latin typeface="Arial"/>
                  <a:ea typeface="+mn-ea"/>
                  <a:cs typeface="+mn-cs"/>
                </a:rPr>
                <a:t>Current production:</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383C3E"/>
                  </a:solidFill>
                  <a:effectLst/>
                  <a:uLnTx/>
                  <a:uFillTx/>
                  <a:latin typeface="Arial"/>
                  <a:ea typeface="+mn-ea"/>
                  <a:cs typeface="+mn-cs"/>
                </a:rPr>
                <a:t>   80 %</a:t>
              </a:r>
              <a:r>
                <a:rPr kumimoji="0" lang="en-GB" sz="1800" b="0" i="0" u="none" strike="noStrike" kern="1200" cap="none" spc="0" normalizeH="0" baseline="0" noProof="0" dirty="0">
                  <a:ln>
                    <a:noFill/>
                  </a:ln>
                  <a:solidFill>
                    <a:srgbClr val="383C3E"/>
                  </a:solidFill>
                  <a:effectLst/>
                  <a:uLnTx/>
                  <a:uFillTx/>
                  <a:latin typeface="Arial"/>
                  <a:ea typeface="+mn-ea"/>
                  <a:cs typeface="+mn-cs"/>
                </a:rPr>
                <a:t> Primary process </a:t>
              </a:r>
              <a:r>
                <a:rPr kumimoji="0" lang="en-GB" sz="1800" b="1" i="0" u="none" strike="noStrike" kern="1200" cap="none" spc="0" normalizeH="0" baseline="0" noProof="0" dirty="0">
                  <a:ln>
                    <a:noFill/>
                  </a:ln>
                  <a:solidFill>
                    <a:srgbClr val="383C3E"/>
                  </a:solidFill>
                  <a:effectLst/>
                  <a:uLnTx/>
                  <a:uFillTx/>
                  <a:latin typeface="Arial"/>
                  <a:ea typeface="+mn-ea"/>
                  <a:cs typeface="+mn-cs"/>
                </a:rPr>
                <a:t>   20 % </a:t>
              </a:r>
              <a:r>
                <a:rPr kumimoji="0" lang="en-GB" sz="1800" b="0" i="0" u="none" strike="noStrike" kern="1200" cap="none" spc="0" normalizeH="0" baseline="0" noProof="0" dirty="0">
                  <a:ln>
                    <a:noFill/>
                  </a:ln>
                  <a:solidFill>
                    <a:srgbClr val="383C3E"/>
                  </a:solidFill>
                  <a:effectLst/>
                  <a:uLnTx/>
                  <a:uFillTx/>
                  <a:latin typeface="Arial"/>
                  <a:ea typeface="+mn-ea"/>
                  <a:cs typeface="+mn-cs"/>
                </a:rPr>
                <a:t>Secondary process</a:t>
              </a:r>
            </a:p>
          </p:txBody>
        </p:sp>
        <p:sp>
          <p:nvSpPr>
            <p:cNvPr id="19" name="TextBox 18">
              <a:extLst>
                <a:ext uri="{FF2B5EF4-FFF2-40B4-BE49-F238E27FC236}">
                  <a16:creationId xmlns:a16="http://schemas.microsoft.com/office/drawing/2014/main" id="{899A0C29-101C-54BB-5116-BE8F41B7A97C}"/>
                </a:ext>
              </a:extLst>
            </p:cNvPr>
            <p:cNvSpPr txBox="1"/>
            <p:nvPr/>
          </p:nvSpPr>
          <p:spPr>
            <a:xfrm>
              <a:off x="2403231" y="1259668"/>
              <a:ext cx="118494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383C3E"/>
                  </a:solidFill>
                  <a:effectLst/>
                  <a:uLnTx/>
                  <a:uFillTx/>
                  <a:latin typeface="Arial"/>
                  <a:ea typeface="+mn-ea"/>
                  <a:cs typeface="+mn-cs"/>
                </a:rPr>
                <a:t>Steel (Mt)</a:t>
              </a:r>
            </a:p>
          </p:txBody>
        </p:sp>
        <p:sp>
          <p:nvSpPr>
            <p:cNvPr id="20" name="TextBox 19">
              <a:extLst>
                <a:ext uri="{FF2B5EF4-FFF2-40B4-BE49-F238E27FC236}">
                  <a16:creationId xmlns:a16="http://schemas.microsoft.com/office/drawing/2014/main" id="{479443B1-9FB3-288D-238F-F7BBE1032D2E}"/>
                </a:ext>
              </a:extLst>
            </p:cNvPr>
            <p:cNvSpPr txBox="1"/>
            <p:nvPr/>
          </p:nvSpPr>
          <p:spPr>
            <a:xfrm>
              <a:off x="7724636" y="1259668"/>
              <a:ext cx="187743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383C3E"/>
                  </a:solidFill>
                  <a:effectLst/>
                  <a:uLnTx/>
                  <a:uFillTx/>
                  <a:latin typeface="Arial"/>
                  <a:ea typeface="+mn-ea"/>
                  <a:cs typeface="+mn-cs"/>
                </a:rPr>
                <a:t>Scrap steel  (Mt)</a:t>
              </a:r>
            </a:p>
          </p:txBody>
        </p:sp>
        <p:pic>
          <p:nvPicPr>
            <p:cNvPr id="24" name="Picture 23" descr="A picture containing shape&#10;&#10;Description automatically generated">
              <a:extLst>
                <a:ext uri="{FF2B5EF4-FFF2-40B4-BE49-F238E27FC236}">
                  <a16:creationId xmlns:a16="http://schemas.microsoft.com/office/drawing/2014/main" id="{31EF48B5-D5DD-8330-1A73-7AC26A6FD40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294816" y="2385552"/>
              <a:ext cx="4737075" cy="2794874"/>
            </a:xfrm>
            <a:prstGeom prst="rect">
              <a:avLst/>
            </a:prstGeom>
          </p:spPr>
        </p:pic>
        <p:sp>
          <p:nvSpPr>
            <p:cNvPr id="3" name="TextBox 2">
              <a:extLst>
                <a:ext uri="{FF2B5EF4-FFF2-40B4-BE49-F238E27FC236}">
                  <a16:creationId xmlns:a16="http://schemas.microsoft.com/office/drawing/2014/main" id="{0FC07286-1F22-3BBB-DF23-04E68308959B}"/>
                </a:ext>
              </a:extLst>
            </p:cNvPr>
            <p:cNvSpPr txBox="1"/>
            <p:nvPr/>
          </p:nvSpPr>
          <p:spPr>
            <a:xfrm>
              <a:off x="703883" y="1530885"/>
              <a:ext cx="818443" cy="369332"/>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383C3E"/>
                  </a:solidFill>
                  <a:effectLst/>
                  <a:uLnTx/>
                  <a:uFillTx/>
                  <a:latin typeface="Arial"/>
                  <a:ea typeface="+mn-ea"/>
                  <a:cs typeface="+mn-cs"/>
                </a:rPr>
                <a:t>7.2</a:t>
              </a:r>
            </a:p>
          </p:txBody>
        </p:sp>
        <p:sp>
          <p:nvSpPr>
            <p:cNvPr id="4" name="TextBox 3">
              <a:extLst>
                <a:ext uri="{FF2B5EF4-FFF2-40B4-BE49-F238E27FC236}">
                  <a16:creationId xmlns:a16="http://schemas.microsoft.com/office/drawing/2014/main" id="{AAEC5482-C3C4-F7E7-E1B3-4F0B9929BFF1}"/>
                </a:ext>
              </a:extLst>
            </p:cNvPr>
            <p:cNvSpPr txBox="1"/>
            <p:nvPr/>
          </p:nvSpPr>
          <p:spPr>
            <a:xfrm>
              <a:off x="4878297" y="1323071"/>
              <a:ext cx="818443" cy="369332"/>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383C3E"/>
                  </a:solidFill>
                  <a:effectLst/>
                  <a:uLnTx/>
                  <a:uFillTx/>
                  <a:latin typeface="Arial"/>
                  <a:ea typeface="+mn-ea"/>
                  <a:cs typeface="+mn-cs"/>
                </a:rPr>
                <a:t>7.9</a:t>
              </a:r>
            </a:p>
          </p:txBody>
        </p:sp>
        <p:sp>
          <p:nvSpPr>
            <p:cNvPr id="5" name="TextBox 4">
              <a:extLst>
                <a:ext uri="{FF2B5EF4-FFF2-40B4-BE49-F238E27FC236}">
                  <a16:creationId xmlns:a16="http://schemas.microsoft.com/office/drawing/2014/main" id="{B6904770-65B1-A765-E503-BCBE7F64BEE2}"/>
                </a:ext>
              </a:extLst>
            </p:cNvPr>
            <p:cNvSpPr txBox="1"/>
            <p:nvPr/>
          </p:nvSpPr>
          <p:spPr>
            <a:xfrm>
              <a:off x="6771193" y="2168207"/>
              <a:ext cx="818443" cy="369332"/>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383C3E"/>
                  </a:solidFill>
                  <a:effectLst/>
                  <a:uLnTx/>
                  <a:uFillTx/>
                  <a:latin typeface="Arial"/>
                  <a:ea typeface="+mn-ea"/>
                  <a:cs typeface="+mn-cs"/>
                </a:rPr>
                <a:t>2.7</a:t>
              </a:r>
            </a:p>
          </p:txBody>
        </p:sp>
        <p:sp>
          <p:nvSpPr>
            <p:cNvPr id="6" name="TextBox 5">
              <a:extLst>
                <a:ext uri="{FF2B5EF4-FFF2-40B4-BE49-F238E27FC236}">
                  <a16:creationId xmlns:a16="http://schemas.microsoft.com/office/drawing/2014/main" id="{4899CBB4-5441-912E-50CA-03D58108F323}"/>
                </a:ext>
              </a:extLst>
            </p:cNvPr>
            <p:cNvSpPr txBox="1"/>
            <p:nvPr/>
          </p:nvSpPr>
          <p:spPr>
            <a:xfrm>
              <a:off x="9693513" y="2637742"/>
              <a:ext cx="818443" cy="369332"/>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383C3E"/>
                  </a:solidFill>
                  <a:effectLst/>
                  <a:uLnTx/>
                  <a:uFillTx/>
                  <a:latin typeface="Arial"/>
                  <a:ea typeface="+mn-ea"/>
                  <a:cs typeface="+mn-cs"/>
                </a:rPr>
                <a:t>0.4</a:t>
              </a:r>
            </a:p>
          </p:txBody>
        </p:sp>
        <p:sp>
          <p:nvSpPr>
            <p:cNvPr id="7" name="TextBox 6">
              <a:extLst>
                <a:ext uri="{FF2B5EF4-FFF2-40B4-BE49-F238E27FC236}">
                  <a16:creationId xmlns:a16="http://schemas.microsoft.com/office/drawing/2014/main" id="{2C70C88B-ECC7-1B24-F7DC-9119DF5DF9B2}"/>
                </a:ext>
              </a:extLst>
            </p:cNvPr>
            <p:cNvSpPr txBox="1"/>
            <p:nvPr/>
          </p:nvSpPr>
          <p:spPr>
            <a:xfrm>
              <a:off x="8297258" y="4504642"/>
              <a:ext cx="818443" cy="369332"/>
            </a:xfrm>
            <a:prstGeom prst="rect">
              <a:avLst/>
            </a:prstGeom>
            <a:solidFill>
              <a:srgbClr val="8B00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FFFF"/>
                  </a:solidFill>
                  <a:effectLst/>
                  <a:uLnTx/>
                  <a:uFillTx/>
                  <a:latin typeface="Arial"/>
                  <a:ea typeface="+mn-ea"/>
                  <a:cs typeface="+mn-cs"/>
                </a:rPr>
                <a:t>8.5</a:t>
              </a:r>
            </a:p>
          </p:txBody>
        </p:sp>
        <p:sp>
          <p:nvSpPr>
            <p:cNvPr id="8" name="TextBox 7">
              <a:extLst>
                <a:ext uri="{FF2B5EF4-FFF2-40B4-BE49-F238E27FC236}">
                  <a16:creationId xmlns:a16="http://schemas.microsoft.com/office/drawing/2014/main" id="{147EEA62-5BCB-1215-A451-545E0DB48D32}"/>
                </a:ext>
              </a:extLst>
            </p:cNvPr>
            <p:cNvSpPr txBox="1"/>
            <p:nvPr/>
          </p:nvSpPr>
          <p:spPr>
            <a:xfrm>
              <a:off x="2177258" y="4504642"/>
              <a:ext cx="818443" cy="369332"/>
            </a:xfrm>
            <a:prstGeom prst="rect">
              <a:avLst/>
            </a:prstGeom>
            <a:solidFill>
              <a:srgbClr val="00008B"/>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FFFF"/>
                  </a:solidFill>
                  <a:effectLst/>
                  <a:uLnTx/>
                  <a:uFillTx/>
                  <a:latin typeface="Arial"/>
                  <a:ea typeface="+mn-ea"/>
                  <a:cs typeface="+mn-cs"/>
                </a:rPr>
                <a:t>11.0</a:t>
              </a:r>
            </a:p>
          </p:txBody>
        </p:sp>
        <p:sp>
          <p:nvSpPr>
            <p:cNvPr id="9" name="TextBox 8">
              <a:extLst>
                <a:ext uri="{FF2B5EF4-FFF2-40B4-BE49-F238E27FC236}">
                  <a16:creationId xmlns:a16="http://schemas.microsoft.com/office/drawing/2014/main" id="{C48E639D-BEE8-A291-0B5B-8159D1BA0161}"/>
                </a:ext>
              </a:extLst>
            </p:cNvPr>
            <p:cNvSpPr txBox="1"/>
            <p:nvPr/>
          </p:nvSpPr>
          <p:spPr>
            <a:xfrm>
              <a:off x="3517060" y="3430065"/>
              <a:ext cx="818443" cy="369332"/>
            </a:xfrm>
            <a:prstGeom prst="rect">
              <a:avLst/>
            </a:prstGeom>
            <a:solidFill>
              <a:srgbClr val="0064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FFFF"/>
                  </a:solidFill>
                  <a:effectLst/>
                  <a:uLnTx/>
                  <a:uFillTx/>
                  <a:latin typeface="Arial"/>
                  <a:ea typeface="+mn-ea"/>
                  <a:cs typeface="+mn-cs"/>
                </a:rPr>
                <a:t>4.0</a:t>
              </a:r>
            </a:p>
          </p:txBody>
        </p:sp>
        <p:sp>
          <p:nvSpPr>
            <p:cNvPr id="11" name="Rectangle 10">
              <a:extLst>
                <a:ext uri="{FF2B5EF4-FFF2-40B4-BE49-F238E27FC236}">
                  <a16:creationId xmlns:a16="http://schemas.microsoft.com/office/drawing/2014/main" id="{5D848677-E146-EBBD-6628-28C788870FB1}"/>
                </a:ext>
              </a:extLst>
            </p:cNvPr>
            <p:cNvSpPr/>
            <p:nvPr/>
          </p:nvSpPr>
          <p:spPr>
            <a:xfrm>
              <a:off x="4751294" y="1668780"/>
              <a:ext cx="1105648" cy="281731"/>
            </a:xfrm>
            <a:prstGeom prst="rect">
              <a:avLst/>
            </a:prstGeom>
            <a:solidFill>
              <a:srgbClr val="8B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2" name="Rectangle 11">
              <a:extLst>
                <a:ext uri="{FF2B5EF4-FFF2-40B4-BE49-F238E27FC236}">
                  <a16:creationId xmlns:a16="http://schemas.microsoft.com/office/drawing/2014/main" id="{2D8C4BD3-C87E-47D4-4303-0247C84354A6}"/>
                </a:ext>
              </a:extLst>
            </p:cNvPr>
            <p:cNvSpPr/>
            <p:nvPr/>
          </p:nvSpPr>
          <p:spPr>
            <a:xfrm>
              <a:off x="612949" y="1877768"/>
              <a:ext cx="1105648" cy="26799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383C3E"/>
                  </a:solidFill>
                  <a:effectLst/>
                  <a:uLnTx/>
                  <a:uFillTx/>
                  <a:latin typeface="Arial"/>
                  <a:ea typeface="+mn-ea"/>
                  <a:cs typeface="+mn-cs"/>
                </a:rPr>
                <a:t>1.4 (2)</a:t>
              </a:r>
            </a:p>
          </p:txBody>
        </p:sp>
        <p:sp>
          <p:nvSpPr>
            <p:cNvPr id="13" name="Rectangle 12">
              <a:extLst>
                <a:ext uri="{FF2B5EF4-FFF2-40B4-BE49-F238E27FC236}">
                  <a16:creationId xmlns:a16="http://schemas.microsoft.com/office/drawing/2014/main" id="{A300F9E2-E3A3-26ED-90E3-E813F4DA78D1}"/>
                </a:ext>
              </a:extLst>
            </p:cNvPr>
            <p:cNvSpPr/>
            <p:nvPr/>
          </p:nvSpPr>
          <p:spPr>
            <a:xfrm>
              <a:off x="612949" y="2414861"/>
              <a:ext cx="1105648" cy="267990"/>
            </a:xfrm>
            <a:prstGeom prst="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FFFFFF"/>
                  </a:solidFill>
                  <a:effectLst/>
                  <a:uLnTx/>
                  <a:uFillTx/>
                  <a:latin typeface="Arial"/>
                  <a:ea typeface="+mn-ea"/>
                  <a:cs typeface="+mn-cs"/>
                </a:rPr>
                <a:t>5.8 (1)</a:t>
              </a:r>
            </a:p>
          </p:txBody>
        </p:sp>
        <p:sp>
          <p:nvSpPr>
            <p:cNvPr id="15" name="TextBox 14">
              <a:extLst>
                <a:ext uri="{FF2B5EF4-FFF2-40B4-BE49-F238E27FC236}">
                  <a16:creationId xmlns:a16="http://schemas.microsoft.com/office/drawing/2014/main" id="{607C93E8-F2D6-5661-424C-77439745C4FA}"/>
                </a:ext>
              </a:extLst>
            </p:cNvPr>
            <p:cNvSpPr txBox="1"/>
            <p:nvPr/>
          </p:nvSpPr>
          <p:spPr>
            <a:xfrm>
              <a:off x="6384695" y="4964964"/>
              <a:ext cx="4665646"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383C3E"/>
                  </a:solidFill>
                  <a:effectLst/>
                  <a:uLnTx/>
                  <a:uFillTx/>
                  <a:latin typeface="Arial"/>
                  <a:ea typeface="+mn-ea"/>
                  <a:cs typeface="+mn-cs"/>
                </a:rPr>
                <a:t>    Consumed     Exported        Imported</a:t>
              </a:r>
            </a:p>
          </p:txBody>
        </p:sp>
      </p:grpSp>
    </p:spTree>
    <p:extLst>
      <p:ext uri="{BB962C8B-B14F-4D97-AF65-F5344CB8AC3E}">
        <p14:creationId xmlns:p14="http://schemas.microsoft.com/office/powerpoint/2010/main" val="40161082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86E9291-2BD0-4A15-D829-CB5621B9731F}"/>
              </a:ext>
            </a:extLst>
          </p:cNvPr>
          <p:cNvSpPr>
            <a:spLocks noGrp="1"/>
          </p:cNvSpPr>
          <p:nvPr>
            <p:ph type="title" idx="4294967295"/>
          </p:nvPr>
        </p:nvSpPr>
        <p:spPr>
          <a:xfrm>
            <a:off x="4169786" y="2997200"/>
            <a:ext cx="3852428" cy="863600"/>
          </a:xfrm>
        </p:spPr>
        <p:txBody>
          <a:bodyPr>
            <a:noAutofit/>
          </a:bodyPr>
          <a:lstStyle/>
          <a:p>
            <a:pPr algn="ctr"/>
            <a:r>
              <a:rPr lang="en-GB" sz="6000" dirty="0"/>
              <a:t>Past</a:t>
            </a:r>
            <a:br>
              <a:rPr lang="en-GB" sz="6000" dirty="0"/>
            </a:br>
            <a:r>
              <a:rPr lang="en-GB" sz="6000" dirty="0"/>
              <a:t> “Villains”</a:t>
            </a:r>
          </a:p>
        </p:txBody>
      </p:sp>
    </p:spTree>
    <p:extLst>
      <p:ext uri="{BB962C8B-B14F-4D97-AF65-F5344CB8AC3E}">
        <p14:creationId xmlns:p14="http://schemas.microsoft.com/office/powerpoint/2010/main" val="39150825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D964CD6-2E79-482D-0C05-58774F1CDE6C}"/>
              </a:ext>
            </a:extLst>
          </p:cNvPr>
          <p:cNvSpPr>
            <a:spLocks noGrp="1"/>
          </p:cNvSpPr>
          <p:nvPr>
            <p:ph type="title"/>
          </p:nvPr>
        </p:nvSpPr>
        <p:spPr>
          <a:xfrm>
            <a:off x="1871531" y="403200"/>
            <a:ext cx="9911269" cy="864000"/>
          </a:xfrm>
        </p:spPr>
        <p:txBody>
          <a:bodyPr anchor="ctr">
            <a:normAutofit/>
          </a:bodyPr>
          <a:lstStyle/>
          <a:p>
            <a:r>
              <a:rPr lang="en-GB" dirty="0"/>
              <a:t>Changes to manufacturing: The Circular Economy</a:t>
            </a:r>
          </a:p>
        </p:txBody>
      </p:sp>
      <p:pic>
        <p:nvPicPr>
          <p:cNvPr id="9" name="Picture 8">
            <a:extLst>
              <a:ext uri="{FF2B5EF4-FFF2-40B4-BE49-F238E27FC236}">
                <a16:creationId xmlns:a16="http://schemas.microsoft.com/office/drawing/2014/main" id="{46057AD1-1C82-90A6-0E26-513D80F48BC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87488" y="1045088"/>
            <a:ext cx="9433048" cy="5819340"/>
          </a:xfrm>
          <a:prstGeom prst="rect">
            <a:avLst/>
          </a:prstGeom>
        </p:spPr>
      </p:pic>
    </p:spTree>
    <p:extLst>
      <p:ext uri="{BB962C8B-B14F-4D97-AF65-F5344CB8AC3E}">
        <p14:creationId xmlns:p14="http://schemas.microsoft.com/office/powerpoint/2010/main" val="16638956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62998E50-3119-D566-722E-C2C93E0EB4DC}"/>
              </a:ext>
            </a:extLst>
          </p:cNvPr>
          <p:cNvSpPr>
            <a:spLocks noGrp="1"/>
          </p:cNvSpPr>
          <p:nvPr>
            <p:ph type="body" sz="quarter" idx="14"/>
          </p:nvPr>
        </p:nvSpPr>
        <p:spPr>
          <a:xfrm>
            <a:off x="407368" y="1412776"/>
            <a:ext cx="6696744" cy="4896544"/>
          </a:xfrm>
        </p:spPr>
        <p:txBody>
          <a:bodyPr anchor="t">
            <a:normAutofit/>
          </a:bodyPr>
          <a:lstStyle/>
          <a:p>
            <a:r>
              <a:rPr lang="en-GB" dirty="0"/>
              <a:t>Caterpillar</a:t>
            </a:r>
          </a:p>
          <a:p>
            <a:pPr lvl="1"/>
            <a:r>
              <a:rPr lang="en-GB" dirty="0"/>
              <a:t>Remanufactured Engines</a:t>
            </a:r>
          </a:p>
          <a:p>
            <a:pPr lvl="1"/>
            <a:r>
              <a:rPr lang="en-GB" dirty="0"/>
              <a:t>Ensuring maximum productivity</a:t>
            </a:r>
          </a:p>
          <a:p>
            <a:pPr lvl="1"/>
            <a:r>
              <a:rPr lang="en-GB" dirty="0"/>
              <a:t>Increasing reliability and equipment uptime</a:t>
            </a:r>
          </a:p>
          <a:p>
            <a:pPr lvl="1"/>
            <a:r>
              <a:rPr lang="en-GB" dirty="0"/>
              <a:t>Ensuring cost-effective performance</a:t>
            </a:r>
          </a:p>
          <a:p>
            <a:pPr lvl="1"/>
            <a:r>
              <a:rPr lang="en-GB" dirty="0"/>
              <a:t>Receiving a like-new warranty</a:t>
            </a:r>
          </a:p>
          <a:p>
            <a:pPr lvl="1"/>
            <a:r>
              <a:rPr lang="en-GB" dirty="0"/>
              <a:t>Preserving the majority of energy and materials required to make the original component or machine</a:t>
            </a:r>
          </a:p>
          <a:p>
            <a:endParaRPr lang="en-GB" dirty="0"/>
          </a:p>
        </p:txBody>
      </p:sp>
      <p:pic>
        <p:nvPicPr>
          <p:cNvPr id="9" name="Content Placeholder 8">
            <a:extLst>
              <a:ext uri="{FF2B5EF4-FFF2-40B4-BE49-F238E27FC236}">
                <a16:creationId xmlns:a16="http://schemas.microsoft.com/office/drawing/2014/main" id="{B21BE6CD-2CDD-2CD1-7C79-3C93A36160EA}"/>
              </a:ext>
            </a:extLst>
          </p:cNvPr>
          <p:cNvPicPr>
            <a:picLocks noGrp="1" noChangeAspect="1"/>
          </p:cNvPicPr>
          <p:nvPr>
            <p:ph sz="quarter" idx="18"/>
          </p:nvPr>
        </p:nvPicPr>
        <p:blipFill>
          <a:blip r:embed="rId2"/>
          <a:stretch>
            <a:fillRect/>
          </a:stretch>
        </p:blipFill>
        <p:spPr>
          <a:xfrm>
            <a:off x="7248525" y="1627023"/>
            <a:ext cx="4535488" cy="4467455"/>
          </a:xfrm>
          <a:prstGeom prst="rect">
            <a:avLst/>
          </a:prstGeom>
          <a:noFill/>
        </p:spPr>
      </p:pic>
      <p:sp>
        <p:nvSpPr>
          <p:cNvPr id="5" name="Title 4"/>
          <p:cNvSpPr>
            <a:spLocks noGrp="1"/>
          </p:cNvSpPr>
          <p:nvPr>
            <p:ph type="title"/>
          </p:nvPr>
        </p:nvSpPr>
        <p:spPr>
          <a:xfrm>
            <a:off x="1558800" y="403200"/>
            <a:ext cx="10224000" cy="864000"/>
          </a:xfrm>
        </p:spPr>
        <p:txBody>
          <a:bodyPr anchor="ctr">
            <a:normAutofit/>
          </a:bodyPr>
          <a:lstStyle/>
          <a:p>
            <a:r>
              <a:rPr lang="en-GB" dirty="0"/>
              <a:t>Changes to manufacturing: Remanufacturing</a:t>
            </a:r>
          </a:p>
        </p:txBody>
      </p:sp>
    </p:spTree>
    <p:extLst>
      <p:ext uri="{BB962C8B-B14F-4D97-AF65-F5344CB8AC3E}">
        <p14:creationId xmlns:p14="http://schemas.microsoft.com/office/powerpoint/2010/main" val="38687213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8EA5F2B6-CA8B-A05D-F34B-6D1F0C1FDFF7}"/>
              </a:ext>
            </a:extLst>
          </p:cNvPr>
          <p:cNvSpPr>
            <a:spLocks noGrp="1"/>
          </p:cNvSpPr>
          <p:nvPr>
            <p:ph type="body" sz="quarter" idx="14"/>
          </p:nvPr>
        </p:nvSpPr>
        <p:spPr/>
        <p:txBody>
          <a:bodyPr/>
          <a:lstStyle/>
          <a:p>
            <a:r>
              <a:rPr lang="en-GB" dirty="0"/>
              <a:t>Caterpillar</a:t>
            </a:r>
          </a:p>
          <a:p>
            <a:pPr lvl="1"/>
            <a:r>
              <a:rPr lang="en-GB" dirty="0"/>
              <a:t>Remanufactured Engines</a:t>
            </a:r>
          </a:p>
          <a:p>
            <a:r>
              <a:rPr lang="en-GB" dirty="0"/>
              <a:t>A2C</a:t>
            </a:r>
          </a:p>
          <a:p>
            <a:pPr lvl="1"/>
            <a:r>
              <a:rPr lang="en-GB" dirty="0"/>
              <a:t>Circular Computing</a:t>
            </a:r>
          </a:p>
          <a:p>
            <a:pPr lvl="1"/>
            <a:r>
              <a:rPr lang="en-GB" dirty="0"/>
              <a:t>Rebuilding laptops for large corporates</a:t>
            </a:r>
          </a:p>
          <a:p>
            <a:pPr lvl="1"/>
            <a:r>
              <a:rPr lang="en-GB" dirty="0"/>
              <a:t>Philosophy rebuild up to 4x!!</a:t>
            </a:r>
          </a:p>
          <a:p>
            <a:pPr lvl="1"/>
            <a:r>
              <a:rPr lang="en-GB" dirty="0"/>
              <a:t>No loss of performance</a:t>
            </a:r>
          </a:p>
          <a:p>
            <a:pPr lvl="1"/>
            <a:r>
              <a:rPr lang="en-GB" dirty="0"/>
              <a:t>5 trees planted offset CO2</a:t>
            </a:r>
          </a:p>
          <a:p>
            <a:pPr lvl="1"/>
            <a:r>
              <a:rPr lang="en-GB" dirty="0"/>
              <a:t>Support of Renewal Charity</a:t>
            </a:r>
          </a:p>
          <a:p>
            <a:endParaRPr lang="en-GB" dirty="0"/>
          </a:p>
        </p:txBody>
      </p:sp>
      <p:sp>
        <p:nvSpPr>
          <p:cNvPr id="8" name="Content Placeholder 7">
            <a:extLst>
              <a:ext uri="{FF2B5EF4-FFF2-40B4-BE49-F238E27FC236}">
                <a16:creationId xmlns:a16="http://schemas.microsoft.com/office/drawing/2014/main" id="{7A1627D1-A714-F532-92D5-55E385066F17}"/>
              </a:ext>
            </a:extLst>
          </p:cNvPr>
          <p:cNvSpPr>
            <a:spLocks noGrp="1"/>
          </p:cNvSpPr>
          <p:nvPr>
            <p:ph sz="quarter" idx="18"/>
          </p:nvPr>
        </p:nvSpPr>
        <p:spPr/>
        <p:txBody>
          <a:bodyPr/>
          <a:lstStyle/>
          <a:p>
            <a:endParaRPr lang="en-GB"/>
          </a:p>
        </p:txBody>
      </p:sp>
      <p:sp>
        <p:nvSpPr>
          <p:cNvPr id="5" name="Title 4"/>
          <p:cNvSpPr>
            <a:spLocks noGrp="1"/>
          </p:cNvSpPr>
          <p:nvPr>
            <p:ph type="title"/>
          </p:nvPr>
        </p:nvSpPr>
        <p:spPr/>
        <p:txBody>
          <a:bodyPr/>
          <a:lstStyle/>
          <a:p>
            <a:r>
              <a:rPr lang="en-GB" dirty="0"/>
              <a:t>Changes to manufacturing: Remanufacturing</a:t>
            </a:r>
          </a:p>
        </p:txBody>
      </p:sp>
      <p:pic>
        <p:nvPicPr>
          <p:cNvPr id="3" name="Picture 2"/>
          <p:cNvPicPr>
            <a:picLocks noChangeAspect="1"/>
          </p:cNvPicPr>
          <p:nvPr/>
        </p:nvPicPr>
        <p:blipFill>
          <a:blip r:embed="rId2"/>
          <a:stretch>
            <a:fillRect/>
          </a:stretch>
        </p:blipFill>
        <p:spPr>
          <a:xfrm rot="548275">
            <a:off x="5527950" y="2169298"/>
            <a:ext cx="5803732" cy="3509943"/>
          </a:xfrm>
          <a:prstGeom prst="rect">
            <a:avLst/>
          </a:prstGeom>
        </p:spPr>
      </p:pic>
    </p:spTree>
    <p:extLst>
      <p:ext uri="{BB962C8B-B14F-4D97-AF65-F5344CB8AC3E}">
        <p14:creationId xmlns:p14="http://schemas.microsoft.com/office/powerpoint/2010/main" val="3155783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4B2BB645-5ECA-436D-59A1-14D3357096E2}"/>
              </a:ext>
            </a:extLst>
          </p:cNvPr>
          <p:cNvSpPr>
            <a:spLocks noGrp="1"/>
          </p:cNvSpPr>
          <p:nvPr>
            <p:ph type="body" sz="quarter" idx="14"/>
          </p:nvPr>
        </p:nvSpPr>
        <p:spPr/>
        <p:txBody>
          <a:bodyPr/>
          <a:lstStyle/>
          <a:p>
            <a:r>
              <a:rPr lang="en-GB" dirty="0"/>
              <a:t>Caterpillar</a:t>
            </a:r>
          </a:p>
          <a:p>
            <a:pPr lvl="1"/>
            <a:r>
              <a:rPr lang="en-GB" dirty="0"/>
              <a:t>Remanufactured Engines</a:t>
            </a:r>
          </a:p>
          <a:p>
            <a:r>
              <a:rPr lang="en-GB" dirty="0"/>
              <a:t>A2C</a:t>
            </a:r>
          </a:p>
          <a:p>
            <a:pPr lvl="1"/>
            <a:r>
              <a:rPr lang="en-GB" dirty="0"/>
              <a:t>Circular Computing</a:t>
            </a:r>
          </a:p>
          <a:p>
            <a:r>
              <a:rPr lang="en-GB" dirty="0"/>
              <a:t>Elvis &amp; Kresse</a:t>
            </a:r>
          </a:p>
          <a:p>
            <a:pPr lvl="1"/>
            <a:r>
              <a:rPr lang="en-GB" dirty="0"/>
              <a:t>Handbags from hoses</a:t>
            </a:r>
          </a:p>
          <a:p>
            <a:pPr lvl="1"/>
            <a:r>
              <a:rPr lang="en-GB" dirty="0"/>
              <a:t>Parachute silk</a:t>
            </a:r>
          </a:p>
          <a:p>
            <a:pPr lvl="1"/>
            <a:r>
              <a:rPr lang="en-GB" dirty="0"/>
              <a:t>Rescue</a:t>
            </a:r>
          </a:p>
          <a:p>
            <a:pPr lvl="1"/>
            <a:r>
              <a:rPr lang="en-GB" dirty="0"/>
              <a:t>Transform</a:t>
            </a:r>
          </a:p>
          <a:p>
            <a:pPr lvl="1"/>
            <a:r>
              <a:rPr lang="en-GB" dirty="0"/>
              <a:t>Donate</a:t>
            </a:r>
          </a:p>
          <a:p>
            <a:endParaRPr lang="en-GB" dirty="0"/>
          </a:p>
        </p:txBody>
      </p:sp>
      <p:sp>
        <p:nvSpPr>
          <p:cNvPr id="6" name="Text Placeholder 5"/>
          <p:cNvSpPr>
            <a:spLocks noGrp="1"/>
          </p:cNvSpPr>
          <p:nvPr>
            <p:ph sz="quarter" idx="18"/>
          </p:nvPr>
        </p:nvSpPr>
        <p:spPr/>
        <p:txBody>
          <a:bodyPr/>
          <a:lstStyle/>
          <a:p>
            <a:endParaRPr lang="en-GB" dirty="0"/>
          </a:p>
        </p:txBody>
      </p:sp>
      <p:sp>
        <p:nvSpPr>
          <p:cNvPr id="5" name="Title 4"/>
          <p:cNvSpPr>
            <a:spLocks noGrp="1"/>
          </p:cNvSpPr>
          <p:nvPr>
            <p:ph type="title"/>
          </p:nvPr>
        </p:nvSpPr>
        <p:spPr/>
        <p:txBody>
          <a:bodyPr/>
          <a:lstStyle/>
          <a:p>
            <a:r>
              <a:rPr lang="en-GB" dirty="0"/>
              <a:t>Changes to manufacturing: Re-using</a:t>
            </a: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25588" t="8484" r="19288" b="15152"/>
          <a:stretch/>
        </p:blipFill>
        <p:spPr>
          <a:xfrm rot="682915">
            <a:off x="6234365" y="1413830"/>
            <a:ext cx="3173686" cy="2448272"/>
          </a:xfrm>
          <a:prstGeom prst="rect">
            <a:avLst/>
          </a:prstGeom>
        </p:spPr>
      </p:pic>
      <p:pic>
        <p:nvPicPr>
          <p:cNvPr id="3" name="Picture 2"/>
          <p:cNvPicPr>
            <a:picLocks noChangeAspect="1"/>
          </p:cNvPicPr>
          <p:nvPr/>
        </p:nvPicPr>
        <p:blipFill>
          <a:blip r:embed="rId3"/>
          <a:stretch>
            <a:fillRect/>
          </a:stretch>
        </p:blipFill>
        <p:spPr>
          <a:xfrm rot="21208680">
            <a:off x="6238308" y="3926159"/>
            <a:ext cx="4000500" cy="2381250"/>
          </a:xfrm>
          <a:prstGeom prst="rect">
            <a:avLst/>
          </a:prstGeom>
        </p:spPr>
      </p:pic>
    </p:spTree>
    <p:extLst>
      <p:ext uri="{BB962C8B-B14F-4D97-AF65-F5344CB8AC3E}">
        <p14:creationId xmlns:p14="http://schemas.microsoft.com/office/powerpoint/2010/main" val="2780165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nodePh="1">
                                  <p:stCondLst>
                                    <p:cond delay="0"/>
                                  </p:stCondLst>
                                  <p:endCondLst>
                                    <p:cond evt="begin" delay="0">
                                      <p:tn val="5"/>
                                    </p:cond>
                                  </p:end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sz="quarter" idx="19"/>
          </p:nvPr>
        </p:nvSpPr>
        <p:spPr>
          <a:xfrm>
            <a:off x="407368" y="1412776"/>
            <a:ext cx="11376645" cy="4895949"/>
          </a:xfrm>
        </p:spPr>
        <p:txBody>
          <a:bodyPr anchor="t" anchorCtr="1"/>
          <a:lstStyle/>
          <a:p>
            <a:r>
              <a:rPr lang="en-GB" sz="2800" dirty="0"/>
              <a:t>Reduced length of supply chains</a:t>
            </a:r>
          </a:p>
          <a:p>
            <a:r>
              <a:rPr lang="en-GB" sz="2800" dirty="0"/>
              <a:t>Developed world labour increasing costs</a:t>
            </a:r>
          </a:p>
          <a:p>
            <a:r>
              <a:rPr lang="en-GB" sz="2800" dirty="0"/>
              <a:t>Automation – less reliance on labour</a:t>
            </a:r>
          </a:p>
          <a:p>
            <a:r>
              <a:rPr lang="en-GB" sz="2800" dirty="0"/>
              <a:t>Quality</a:t>
            </a:r>
          </a:p>
          <a:p>
            <a:r>
              <a:rPr lang="en-GB" sz="2800" dirty="0"/>
              <a:t>Redistributed manufacture</a:t>
            </a:r>
          </a:p>
          <a:p>
            <a:pPr lvl="1"/>
            <a:r>
              <a:rPr lang="en-GB" sz="2800" dirty="0"/>
              <a:t>Closer to customers reduction of product miles</a:t>
            </a:r>
          </a:p>
          <a:p>
            <a:r>
              <a:rPr lang="en-GB" sz="2800" dirty="0"/>
              <a:t>Skills protection</a:t>
            </a:r>
          </a:p>
        </p:txBody>
      </p:sp>
      <p:sp>
        <p:nvSpPr>
          <p:cNvPr id="3" name="Title 2"/>
          <p:cNvSpPr>
            <a:spLocks noGrp="1"/>
          </p:cNvSpPr>
          <p:nvPr>
            <p:ph type="title"/>
          </p:nvPr>
        </p:nvSpPr>
        <p:spPr>
          <a:xfrm>
            <a:off x="1558800" y="403200"/>
            <a:ext cx="10224000" cy="864000"/>
          </a:xfrm>
        </p:spPr>
        <p:txBody>
          <a:bodyPr/>
          <a:lstStyle/>
          <a:p>
            <a:r>
              <a:rPr lang="en-GB" dirty="0"/>
              <a:t>Changes to manufacturing: Reshoring</a:t>
            </a:r>
          </a:p>
        </p:txBody>
      </p:sp>
    </p:spTree>
    <p:extLst>
      <p:ext uri="{BB962C8B-B14F-4D97-AF65-F5344CB8AC3E}">
        <p14:creationId xmlns:p14="http://schemas.microsoft.com/office/powerpoint/2010/main" val="36717515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sz="quarter" idx="19"/>
          </p:nvPr>
        </p:nvPicPr>
        <p:blipFill rotWithShape="1">
          <a:blip r:embed="rId3">
            <a:extLst>
              <a:ext uri="{28A0092B-C50C-407E-A947-70E740481C1C}">
                <a14:useLocalDpi xmlns:a14="http://schemas.microsoft.com/office/drawing/2010/main" val="0"/>
              </a:ext>
            </a:extLst>
          </a:blip>
          <a:stretch/>
        </p:blipFill>
        <p:spPr bwMode="auto">
          <a:xfrm>
            <a:off x="177615" y="2348880"/>
            <a:ext cx="11836770" cy="2448272"/>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1558800" y="403200"/>
            <a:ext cx="10224000" cy="864000"/>
          </a:xfrm>
        </p:spPr>
        <p:txBody>
          <a:bodyPr>
            <a:normAutofit/>
          </a:bodyPr>
          <a:lstStyle/>
          <a:p>
            <a:r>
              <a:rPr lang="en-GB" dirty="0"/>
              <a:t>Changes to manufacturing: </a:t>
            </a:r>
            <a:br>
              <a:rPr lang="en-GB" dirty="0"/>
            </a:br>
            <a:r>
              <a:rPr lang="en-GB" dirty="0"/>
              <a:t>Redistributed manufacture - drugs in a container!</a:t>
            </a:r>
          </a:p>
        </p:txBody>
      </p:sp>
    </p:spTree>
    <p:extLst>
      <p:ext uri="{BB962C8B-B14F-4D97-AF65-F5344CB8AC3E}">
        <p14:creationId xmlns:p14="http://schemas.microsoft.com/office/powerpoint/2010/main" val="310461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9"/>
          </p:nvPr>
        </p:nvSpPr>
        <p:spPr/>
        <p:txBody>
          <a:bodyPr>
            <a:normAutofit/>
          </a:bodyPr>
          <a:lstStyle/>
          <a:p>
            <a:pPr lvl="5"/>
            <a:r>
              <a:rPr lang="en-GB" sz="2800" dirty="0"/>
              <a:t>Smaller more agile factories</a:t>
            </a:r>
          </a:p>
          <a:p>
            <a:pPr lvl="6"/>
            <a:r>
              <a:rPr lang="en-GB" sz="2800" dirty="0"/>
              <a:t>Use of new technologies (Additive Layer, Metal Injection Moulding)</a:t>
            </a:r>
          </a:p>
          <a:p>
            <a:pPr lvl="5"/>
            <a:r>
              <a:rPr lang="en-GB" sz="2800" dirty="0"/>
              <a:t>Reduce capital cost by 30% moving to continuous. </a:t>
            </a:r>
          </a:p>
          <a:p>
            <a:pPr lvl="5"/>
            <a:r>
              <a:rPr lang="en-GB" sz="2800" dirty="0"/>
              <a:t>Reduce footprint by 25%</a:t>
            </a:r>
          </a:p>
          <a:p>
            <a:pPr lvl="5"/>
            <a:r>
              <a:rPr lang="en-GB" sz="2800" dirty="0"/>
              <a:t>However to achieve this:</a:t>
            </a:r>
          </a:p>
          <a:p>
            <a:pPr lvl="6"/>
            <a:r>
              <a:rPr lang="en-GB" sz="2800" dirty="0"/>
              <a:t>Collaboration essential</a:t>
            </a:r>
          </a:p>
          <a:p>
            <a:pPr lvl="6"/>
            <a:r>
              <a:rPr lang="en-GB" sz="2800" dirty="0"/>
              <a:t>Linking academia and Industry to provide skills</a:t>
            </a:r>
          </a:p>
          <a:p>
            <a:pPr lvl="6"/>
            <a:r>
              <a:rPr lang="en-GB" sz="2800" dirty="0"/>
              <a:t>Technologies will be part of the shift into manufacturing being controlled by countries with best skills</a:t>
            </a:r>
          </a:p>
        </p:txBody>
      </p:sp>
      <p:sp>
        <p:nvSpPr>
          <p:cNvPr id="2" name="Title 1"/>
          <p:cNvSpPr>
            <a:spLocks noGrp="1"/>
          </p:cNvSpPr>
          <p:nvPr>
            <p:ph type="title"/>
          </p:nvPr>
        </p:nvSpPr>
        <p:spPr/>
        <p:txBody>
          <a:bodyPr>
            <a:normAutofit/>
          </a:bodyPr>
          <a:lstStyle/>
          <a:p>
            <a:r>
              <a:rPr lang="en-GB" dirty="0"/>
              <a:t>Changes to manufacturing:</a:t>
            </a:r>
            <a:br>
              <a:rPr lang="en-GB" dirty="0"/>
            </a:br>
            <a:r>
              <a:rPr lang="en-GB" dirty="0"/>
              <a:t>Impact of redistributed manufacture</a:t>
            </a:r>
          </a:p>
        </p:txBody>
      </p:sp>
    </p:spTree>
    <p:extLst>
      <p:ext uri="{BB962C8B-B14F-4D97-AF65-F5344CB8AC3E}">
        <p14:creationId xmlns:p14="http://schemas.microsoft.com/office/powerpoint/2010/main" val="1631205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86E9291-2BD0-4A15-D829-CB5621B9731F}"/>
              </a:ext>
            </a:extLst>
          </p:cNvPr>
          <p:cNvSpPr>
            <a:spLocks noGrp="1"/>
          </p:cNvSpPr>
          <p:nvPr>
            <p:ph type="title" idx="4294967295"/>
          </p:nvPr>
        </p:nvSpPr>
        <p:spPr>
          <a:xfrm>
            <a:off x="4547828" y="3068960"/>
            <a:ext cx="3096344" cy="863600"/>
          </a:xfrm>
        </p:spPr>
        <p:txBody>
          <a:bodyPr>
            <a:noAutofit/>
          </a:bodyPr>
          <a:lstStyle/>
          <a:p>
            <a:r>
              <a:rPr lang="en-GB" sz="6000" dirty="0"/>
              <a:t>Future</a:t>
            </a:r>
          </a:p>
        </p:txBody>
      </p:sp>
    </p:spTree>
    <p:extLst>
      <p:ext uri="{BB962C8B-B14F-4D97-AF65-F5344CB8AC3E}">
        <p14:creationId xmlns:p14="http://schemas.microsoft.com/office/powerpoint/2010/main" val="208242561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9"/>
          </p:nvPr>
        </p:nvSpPr>
        <p:spPr/>
        <p:txBody>
          <a:bodyPr anchor="t" anchorCtr="1">
            <a:normAutofit/>
          </a:bodyPr>
          <a:lstStyle/>
          <a:p>
            <a:pPr marL="0" indent="0">
              <a:buNone/>
            </a:pPr>
            <a:r>
              <a:rPr lang="en-GB" sz="2800" dirty="0"/>
              <a:t>Target</a:t>
            </a:r>
          </a:p>
          <a:p>
            <a:r>
              <a:rPr lang="en-GB" sz="2800" dirty="0"/>
              <a:t>Developing know-how</a:t>
            </a:r>
          </a:p>
          <a:p>
            <a:r>
              <a:rPr lang="en-GB" sz="2800" dirty="0"/>
              <a:t>Resource efficiency (Energy, </a:t>
            </a:r>
            <a:r>
              <a:rPr lang="en-GB" sz="2800" dirty="0" err="1"/>
              <a:t>meterials</a:t>
            </a:r>
            <a:r>
              <a:rPr lang="en-GB" sz="2800" dirty="0"/>
              <a:t> etc)</a:t>
            </a:r>
          </a:p>
          <a:p>
            <a:r>
              <a:rPr lang="en-GB" sz="2800" dirty="0"/>
              <a:t>Increased recovery, re-use, re-cycling</a:t>
            </a:r>
          </a:p>
          <a:p>
            <a:r>
              <a:rPr lang="en-GB" sz="2800" dirty="0"/>
              <a:t>Increase yields</a:t>
            </a:r>
          </a:p>
          <a:p>
            <a:r>
              <a:rPr lang="en-GB" sz="2800" dirty="0"/>
              <a:t>Substitution</a:t>
            </a:r>
          </a:p>
          <a:p>
            <a:r>
              <a:rPr lang="en-GB" sz="2800" dirty="0"/>
              <a:t>Decarbonisation of energy supply</a:t>
            </a:r>
          </a:p>
        </p:txBody>
      </p:sp>
      <p:sp>
        <p:nvSpPr>
          <p:cNvPr id="2" name="Title 1"/>
          <p:cNvSpPr>
            <a:spLocks noGrp="1"/>
          </p:cNvSpPr>
          <p:nvPr>
            <p:ph type="title"/>
          </p:nvPr>
        </p:nvSpPr>
        <p:spPr/>
        <p:txBody>
          <a:bodyPr/>
          <a:lstStyle/>
          <a:p>
            <a:r>
              <a:rPr lang="en-GB" dirty="0"/>
              <a:t>Future for sustainable manufacturing</a:t>
            </a:r>
          </a:p>
        </p:txBody>
      </p:sp>
      <p:sp>
        <p:nvSpPr>
          <p:cNvPr id="4" name="Arrow: Down 3">
            <a:extLst>
              <a:ext uri="{FF2B5EF4-FFF2-40B4-BE49-F238E27FC236}">
                <a16:creationId xmlns:a16="http://schemas.microsoft.com/office/drawing/2014/main" id="{E26542F5-1600-5960-6E85-17A50E060FEC}"/>
              </a:ext>
            </a:extLst>
          </p:cNvPr>
          <p:cNvSpPr/>
          <p:nvPr/>
        </p:nvSpPr>
        <p:spPr>
          <a:xfrm>
            <a:off x="1199456" y="2096852"/>
            <a:ext cx="216024" cy="2664296"/>
          </a:xfrm>
          <a:prstGeom prst="down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185EFBB6-87F7-CE35-6413-1B6236A997CC}"/>
              </a:ext>
            </a:extLst>
          </p:cNvPr>
          <p:cNvSpPr txBox="1"/>
          <p:nvPr/>
        </p:nvSpPr>
        <p:spPr>
          <a:xfrm>
            <a:off x="845803" y="2855065"/>
            <a:ext cx="461665" cy="976754"/>
          </a:xfrm>
          <a:prstGeom prst="rect">
            <a:avLst/>
          </a:prstGeom>
          <a:noFill/>
        </p:spPr>
        <p:txBody>
          <a:bodyPr vert="vert270" wrap="square" rtlCol="0">
            <a:spAutoFit/>
          </a:bodyPr>
          <a:lstStyle/>
          <a:p>
            <a:r>
              <a:rPr lang="en-GB" dirty="0"/>
              <a:t>difficulty</a:t>
            </a:r>
          </a:p>
        </p:txBody>
      </p:sp>
    </p:spTree>
    <p:extLst>
      <p:ext uri="{BB962C8B-B14F-4D97-AF65-F5344CB8AC3E}">
        <p14:creationId xmlns:p14="http://schemas.microsoft.com/office/powerpoint/2010/main" val="2825282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F35CA3B9-2195-AB23-4230-66D087312B4D}"/>
              </a:ext>
            </a:extLst>
          </p:cNvPr>
          <p:cNvSpPr>
            <a:spLocks noGrp="1"/>
          </p:cNvSpPr>
          <p:nvPr>
            <p:ph type="title"/>
          </p:nvPr>
        </p:nvSpPr>
        <p:spPr>
          <a:xfrm>
            <a:off x="1558800" y="403200"/>
            <a:ext cx="10224000" cy="864000"/>
          </a:xfrm>
        </p:spPr>
        <p:txBody>
          <a:bodyPr/>
          <a:lstStyle/>
          <a:p>
            <a:r>
              <a:rPr lang="en-US" dirty="0"/>
              <a:t>Actions for sustainable materials and manufacturing</a:t>
            </a:r>
          </a:p>
        </p:txBody>
      </p:sp>
      <p:pic>
        <p:nvPicPr>
          <p:cNvPr id="5" name="Content Placeholder 4" descr="A diagram of energy efficiency&#10;&#10;Description automatically generated">
            <a:extLst>
              <a:ext uri="{FF2B5EF4-FFF2-40B4-BE49-F238E27FC236}">
                <a16:creationId xmlns:a16="http://schemas.microsoft.com/office/drawing/2014/main" id="{63E9645B-89DD-7AAA-FDD3-8EBFBB4DD16F}"/>
              </a:ext>
            </a:extLst>
          </p:cNvPr>
          <p:cNvPicPr>
            <a:picLocks noGrp="1" noChangeAspect="1"/>
          </p:cNvPicPr>
          <p:nvPr>
            <p:ph idx="1"/>
          </p:nvPr>
        </p:nvPicPr>
        <p:blipFill>
          <a:blip r:embed="rId2"/>
          <a:stretch>
            <a:fillRect/>
          </a:stretch>
        </p:blipFill>
        <p:spPr>
          <a:xfrm>
            <a:off x="2135560" y="1143444"/>
            <a:ext cx="7992887" cy="5355234"/>
          </a:xfrm>
          <a:noFill/>
        </p:spPr>
      </p:pic>
      <p:sp>
        <p:nvSpPr>
          <p:cNvPr id="7" name="TextBox 6">
            <a:extLst>
              <a:ext uri="{FF2B5EF4-FFF2-40B4-BE49-F238E27FC236}">
                <a16:creationId xmlns:a16="http://schemas.microsoft.com/office/drawing/2014/main" id="{58423981-ACFB-739A-0231-BC06131457C4}"/>
              </a:ext>
            </a:extLst>
          </p:cNvPr>
          <p:cNvSpPr txBox="1"/>
          <p:nvPr/>
        </p:nvSpPr>
        <p:spPr>
          <a:xfrm>
            <a:off x="119336" y="6420079"/>
            <a:ext cx="9361040" cy="369332"/>
          </a:xfrm>
          <a:prstGeom prst="rect">
            <a:avLst/>
          </a:prstGeom>
          <a:noFill/>
        </p:spPr>
        <p:txBody>
          <a:bodyPr wrap="square">
            <a:spAutoFit/>
          </a:bodyPr>
          <a:lstStyle/>
          <a:p>
            <a:r>
              <a:rPr lang="en-GB" dirty="0"/>
              <a:t>Materials Efficiency: a white paper,  Allwood et al., </a:t>
            </a:r>
            <a:r>
              <a:rPr lang="en-GB" i="1" dirty="0"/>
              <a:t>Resources, Conservation and Recycling</a:t>
            </a:r>
            <a:r>
              <a:rPr lang="en-GB" dirty="0"/>
              <a:t>, </a:t>
            </a:r>
            <a:r>
              <a:rPr lang="en-GB" i="1" dirty="0"/>
              <a:t>2011</a:t>
            </a:r>
          </a:p>
        </p:txBody>
      </p:sp>
    </p:spTree>
    <p:extLst>
      <p:ext uri="{BB962C8B-B14F-4D97-AF65-F5344CB8AC3E}">
        <p14:creationId xmlns:p14="http://schemas.microsoft.com/office/powerpoint/2010/main" val="10045165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ED243AF-669C-585C-92BA-04EE03BE0752}"/>
              </a:ext>
            </a:extLst>
          </p:cNvPr>
          <p:cNvPicPr>
            <a:picLocks noChangeAspect="1"/>
          </p:cNvPicPr>
          <p:nvPr/>
        </p:nvPicPr>
        <p:blipFill>
          <a:blip r:embed="rId2"/>
          <a:stretch>
            <a:fillRect/>
          </a:stretch>
        </p:blipFill>
        <p:spPr>
          <a:xfrm>
            <a:off x="8437642" y="3710086"/>
            <a:ext cx="3346358" cy="3001021"/>
          </a:xfrm>
          <a:prstGeom prst="rect">
            <a:avLst/>
          </a:prstGeom>
        </p:spPr>
      </p:pic>
      <p:pic>
        <p:nvPicPr>
          <p:cNvPr id="9" name="Picture 8">
            <a:extLst>
              <a:ext uri="{FF2B5EF4-FFF2-40B4-BE49-F238E27FC236}">
                <a16:creationId xmlns:a16="http://schemas.microsoft.com/office/drawing/2014/main" id="{7778B602-307E-B0FE-642A-D86F1EC36192}"/>
              </a:ext>
            </a:extLst>
          </p:cNvPr>
          <p:cNvPicPr>
            <a:picLocks noChangeAspect="1"/>
          </p:cNvPicPr>
          <p:nvPr/>
        </p:nvPicPr>
        <p:blipFill>
          <a:blip r:embed="rId3"/>
          <a:stretch>
            <a:fillRect/>
          </a:stretch>
        </p:blipFill>
        <p:spPr>
          <a:xfrm>
            <a:off x="6905095" y="1482931"/>
            <a:ext cx="3304318" cy="4968671"/>
          </a:xfrm>
          <a:prstGeom prst="rect">
            <a:avLst/>
          </a:prstGeom>
        </p:spPr>
      </p:pic>
      <p:pic>
        <p:nvPicPr>
          <p:cNvPr id="10" name="Content Placeholder 9">
            <a:extLst>
              <a:ext uri="{FF2B5EF4-FFF2-40B4-BE49-F238E27FC236}">
                <a16:creationId xmlns:a16="http://schemas.microsoft.com/office/drawing/2014/main" id="{48177C8C-76F2-4999-95EC-AC5920EDB6A9}"/>
              </a:ext>
            </a:extLst>
          </p:cNvPr>
          <p:cNvPicPr>
            <a:picLocks noGrp="1" noChangeAspect="1"/>
          </p:cNvPicPr>
          <p:nvPr>
            <p:ph sz="quarter" idx="19"/>
          </p:nvPr>
        </p:nvPicPr>
        <p:blipFill rotWithShape="1">
          <a:blip r:embed="rId4" cstate="email">
            <a:extLst>
              <a:ext uri="{28A0092B-C50C-407E-A947-70E740481C1C}">
                <a14:useLocalDpi xmlns:a14="http://schemas.microsoft.com/office/drawing/2010/main"/>
              </a:ext>
            </a:extLst>
          </a:blip>
          <a:stretch/>
        </p:blipFill>
        <p:spPr>
          <a:xfrm>
            <a:off x="252888" y="1482931"/>
            <a:ext cx="3967326" cy="4895850"/>
          </a:xfrm>
          <a:noFill/>
        </p:spPr>
      </p:pic>
      <p:sp>
        <p:nvSpPr>
          <p:cNvPr id="2" name="Title 1">
            <a:extLst>
              <a:ext uri="{FF2B5EF4-FFF2-40B4-BE49-F238E27FC236}">
                <a16:creationId xmlns:a16="http://schemas.microsoft.com/office/drawing/2014/main" id="{B2C2938A-29F6-429D-8753-38D065E5E552}"/>
              </a:ext>
            </a:extLst>
          </p:cNvPr>
          <p:cNvSpPr>
            <a:spLocks noGrp="1"/>
          </p:cNvSpPr>
          <p:nvPr>
            <p:ph type="title"/>
          </p:nvPr>
        </p:nvSpPr>
        <p:spPr/>
        <p:txBody>
          <a:bodyPr anchor="ctr">
            <a:normAutofit/>
          </a:bodyPr>
          <a:lstStyle/>
          <a:p>
            <a:r>
              <a:rPr lang="en-GB" dirty="0"/>
              <a:t>Abraham Darby I</a:t>
            </a:r>
          </a:p>
        </p:txBody>
      </p:sp>
      <p:pic>
        <p:nvPicPr>
          <p:cNvPr id="8" name="Content Placeholder 7">
            <a:extLst>
              <a:ext uri="{FF2B5EF4-FFF2-40B4-BE49-F238E27FC236}">
                <a16:creationId xmlns:a16="http://schemas.microsoft.com/office/drawing/2014/main" id="{531F9331-B4AB-EBCA-E828-40437F85B53E}"/>
              </a:ext>
            </a:extLst>
          </p:cNvPr>
          <p:cNvPicPr>
            <a:picLocks noGrp="1" noChangeAspect="1"/>
          </p:cNvPicPr>
          <p:nvPr>
            <p:ph sz="quarter" idx="4294967295"/>
          </p:nvPr>
        </p:nvPicPr>
        <p:blipFill>
          <a:blip r:embed="rId5"/>
          <a:stretch>
            <a:fillRect/>
          </a:stretch>
        </p:blipFill>
        <p:spPr>
          <a:xfrm>
            <a:off x="6096000" y="1013092"/>
            <a:ext cx="3286125" cy="4962525"/>
          </a:xfrm>
          <a:prstGeom prst="rect">
            <a:avLst/>
          </a:prstGeom>
        </p:spPr>
      </p:pic>
      <p:pic>
        <p:nvPicPr>
          <p:cNvPr id="7" name="Picture 6">
            <a:extLst>
              <a:ext uri="{FF2B5EF4-FFF2-40B4-BE49-F238E27FC236}">
                <a16:creationId xmlns:a16="http://schemas.microsoft.com/office/drawing/2014/main" id="{3365A5B1-441F-641B-394C-F77DE4B110AE}"/>
              </a:ext>
            </a:extLst>
          </p:cNvPr>
          <p:cNvPicPr>
            <a:picLocks noChangeAspect="1"/>
          </p:cNvPicPr>
          <p:nvPr/>
        </p:nvPicPr>
        <p:blipFill>
          <a:blip r:embed="rId6"/>
          <a:stretch>
            <a:fillRect/>
          </a:stretch>
        </p:blipFill>
        <p:spPr>
          <a:xfrm rot="268067">
            <a:off x="4749523" y="292047"/>
            <a:ext cx="3286029" cy="4962574"/>
          </a:xfrm>
          <a:prstGeom prst="rect">
            <a:avLst/>
          </a:prstGeom>
        </p:spPr>
      </p:pic>
      <p:pic>
        <p:nvPicPr>
          <p:cNvPr id="12" name="Picture 11">
            <a:extLst>
              <a:ext uri="{FF2B5EF4-FFF2-40B4-BE49-F238E27FC236}">
                <a16:creationId xmlns:a16="http://schemas.microsoft.com/office/drawing/2014/main" id="{4BC0623C-428D-679D-EF79-7F63ABAA48D4}"/>
              </a:ext>
            </a:extLst>
          </p:cNvPr>
          <p:cNvPicPr>
            <a:picLocks noChangeAspect="1"/>
          </p:cNvPicPr>
          <p:nvPr/>
        </p:nvPicPr>
        <p:blipFill>
          <a:blip r:embed="rId7"/>
          <a:stretch>
            <a:fillRect/>
          </a:stretch>
        </p:blipFill>
        <p:spPr>
          <a:xfrm>
            <a:off x="3739223" y="4956717"/>
            <a:ext cx="8285182" cy="1127858"/>
          </a:xfrm>
          <a:prstGeom prst="rect">
            <a:avLst/>
          </a:prstGeom>
        </p:spPr>
      </p:pic>
    </p:spTree>
    <p:extLst>
      <p:ext uri="{BB962C8B-B14F-4D97-AF65-F5344CB8AC3E}">
        <p14:creationId xmlns:p14="http://schemas.microsoft.com/office/powerpoint/2010/main" val="1169371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nodeType="afterEffect">
                                  <p:stCondLst>
                                    <p:cond delay="500"/>
                                  </p:stCondLst>
                                  <p:childTnLst>
                                    <p:set>
                                      <p:cBhvr>
                                        <p:cTn id="13" dur="1" fill="hold">
                                          <p:stCondLst>
                                            <p:cond delay="0"/>
                                          </p:stCondLst>
                                        </p:cTn>
                                        <p:tgtEl>
                                          <p:spTgt spid="9"/>
                                        </p:tgtEl>
                                        <p:attrNameLst>
                                          <p:attrName>style.visibility</p:attrName>
                                        </p:attrNameLst>
                                      </p:cBhvr>
                                      <p:to>
                                        <p:strVal val="visible"/>
                                      </p:to>
                                    </p:set>
                                  </p:childTnLst>
                                </p:cTn>
                              </p:par>
                            </p:childTnLst>
                          </p:cTn>
                        </p:par>
                        <p:par>
                          <p:cTn id="14" fill="hold">
                            <p:stCondLst>
                              <p:cond delay="500"/>
                            </p:stCondLst>
                            <p:childTnLst>
                              <p:par>
                                <p:cTn id="15" presetID="1" presetClass="entr" presetSubtype="0" fill="hold" nodeType="afterEffect">
                                  <p:stCondLst>
                                    <p:cond delay="500"/>
                                  </p:stCondLst>
                                  <p:childTnLst>
                                    <p:set>
                                      <p:cBhvr>
                                        <p:cTn id="16" dur="1" fill="hold">
                                          <p:stCondLst>
                                            <p:cond delay="0"/>
                                          </p:stCondLst>
                                        </p:cTn>
                                        <p:tgtEl>
                                          <p:spTgt spid="8"/>
                                        </p:tgtEl>
                                        <p:attrNameLst>
                                          <p:attrName>style.visibility</p:attrName>
                                        </p:attrNameLst>
                                      </p:cBhvr>
                                      <p:to>
                                        <p:strVal val="visible"/>
                                      </p:to>
                                    </p:set>
                                  </p:childTnLst>
                                </p:cTn>
                              </p:par>
                            </p:childTnLst>
                          </p:cTn>
                        </p:par>
                        <p:par>
                          <p:cTn id="17" fill="hold">
                            <p:stCondLst>
                              <p:cond delay="1000"/>
                            </p:stCondLst>
                            <p:childTnLst>
                              <p:par>
                                <p:cTn id="18" presetID="1" presetClass="entr" presetSubtype="0" fill="hold" nodeType="afterEffect">
                                  <p:stCondLst>
                                    <p:cond delay="500"/>
                                  </p:stCondLst>
                                  <p:childTnLst>
                                    <p:set>
                                      <p:cBhvr>
                                        <p:cTn id="19" dur="1" fill="hold">
                                          <p:stCondLst>
                                            <p:cond delay="0"/>
                                          </p:stCondLst>
                                        </p:cTn>
                                        <p:tgtEl>
                                          <p:spTgt spid="7"/>
                                        </p:tgtEl>
                                        <p:attrNameLst>
                                          <p:attrName>style.visibility</p:attrName>
                                        </p:attrNameLst>
                                      </p:cBhvr>
                                      <p:to>
                                        <p:strVal val="visible"/>
                                      </p:to>
                                    </p:set>
                                  </p:childTnLst>
                                </p:cTn>
                              </p:par>
                            </p:childTnLst>
                          </p:cTn>
                        </p:par>
                        <p:par>
                          <p:cTn id="20" fill="hold">
                            <p:stCondLst>
                              <p:cond delay="1500"/>
                            </p:stCondLst>
                            <p:childTnLst>
                              <p:par>
                                <p:cTn id="21" presetID="1" presetClass="entr" presetSubtype="0" fill="hold" nodeType="afterEffect">
                                  <p:stCondLst>
                                    <p:cond delay="150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4A897-E043-4073-88B9-0512F0884773}"/>
              </a:ext>
            </a:extLst>
          </p:cNvPr>
          <p:cNvSpPr>
            <a:spLocks noGrp="1"/>
          </p:cNvSpPr>
          <p:nvPr>
            <p:ph type="title"/>
          </p:nvPr>
        </p:nvSpPr>
        <p:spPr/>
        <p:txBody>
          <a:bodyPr/>
          <a:lstStyle/>
          <a:p>
            <a:r>
              <a:rPr lang="en-GB" dirty="0"/>
              <a:t>Beware light-weighting substitution</a:t>
            </a:r>
          </a:p>
        </p:txBody>
      </p:sp>
      <p:pic>
        <p:nvPicPr>
          <p:cNvPr id="4" name="Content Placeholder 3">
            <a:extLst>
              <a:ext uri="{FF2B5EF4-FFF2-40B4-BE49-F238E27FC236}">
                <a16:creationId xmlns:a16="http://schemas.microsoft.com/office/drawing/2014/main" id="{4DB425B6-A551-4EB9-B063-275E303E81BA}"/>
              </a:ext>
            </a:extLst>
          </p:cNvPr>
          <p:cNvPicPr>
            <a:picLocks noGrp="1" noChangeAspect="1"/>
          </p:cNvPicPr>
          <p:nvPr>
            <p:ph sz="quarter" idx="15"/>
          </p:nvPr>
        </p:nvPicPr>
        <p:blipFill>
          <a:blip r:embed="rId3" cstate="email">
            <a:extLst>
              <a:ext uri="{28A0092B-C50C-407E-A947-70E740481C1C}">
                <a14:useLocalDpi xmlns:a14="http://schemas.microsoft.com/office/drawing/2010/main"/>
              </a:ext>
            </a:extLst>
          </a:blip>
          <a:stretch>
            <a:fillRect/>
          </a:stretch>
        </p:blipFill>
        <p:spPr>
          <a:xfrm>
            <a:off x="1871531" y="1174283"/>
            <a:ext cx="8816521" cy="5683717"/>
          </a:xfrm>
        </p:spPr>
      </p:pic>
    </p:spTree>
    <p:extLst>
      <p:ext uri="{BB962C8B-B14F-4D97-AF65-F5344CB8AC3E}">
        <p14:creationId xmlns:p14="http://schemas.microsoft.com/office/powerpoint/2010/main" val="2941992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77386E8-3483-2305-79D7-D067628C277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15480" y="1340768"/>
            <a:ext cx="8534074" cy="2952328"/>
          </a:xfrm>
          <a:prstGeom prst="rect">
            <a:avLst/>
          </a:prstGeom>
        </p:spPr>
      </p:pic>
      <p:sp>
        <p:nvSpPr>
          <p:cNvPr id="5" name="Title 4">
            <a:extLst>
              <a:ext uri="{FF2B5EF4-FFF2-40B4-BE49-F238E27FC236}">
                <a16:creationId xmlns:a16="http://schemas.microsoft.com/office/drawing/2014/main" id="{BF3F8A5C-B4BB-1710-8249-E4FBAB38103D}"/>
              </a:ext>
            </a:extLst>
          </p:cNvPr>
          <p:cNvSpPr>
            <a:spLocks noGrp="1"/>
          </p:cNvSpPr>
          <p:nvPr>
            <p:ph type="title"/>
          </p:nvPr>
        </p:nvSpPr>
        <p:spPr/>
        <p:txBody>
          <a:bodyPr/>
          <a:lstStyle/>
          <a:p>
            <a:r>
              <a:rPr lang="en-GB" dirty="0"/>
              <a:t>Distance to drive vehicle to pay back embodied CO2 and manufacturing CO2 in engines with Al cylinder blocks</a:t>
            </a:r>
          </a:p>
        </p:txBody>
      </p:sp>
      <p:pic>
        <p:nvPicPr>
          <p:cNvPr id="9" name="Picture 8">
            <a:extLst>
              <a:ext uri="{FF2B5EF4-FFF2-40B4-BE49-F238E27FC236}">
                <a16:creationId xmlns:a16="http://schemas.microsoft.com/office/drawing/2014/main" id="{7D75541D-F50E-C868-B7C0-EA56FE3DADA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442170" y="3933056"/>
            <a:ext cx="8534074" cy="2872580"/>
          </a:xfrm>
          <a:prstGeom prst="rect">
            <a:avLst/>
          </a:prstGeom>
        </p:spPr>
      </p:pic>
      <p:sp>
        <p:nvSpPr>
          <p:cNvPr id="10" name="TextBox 9">
            <a:extLst>
              <a:ext uri="{FF2B5EF4-FFF2-40B4-BE49-F238E27FC236}">
                <a16:creationId xmlns:a16="http://schemas.microsoft.com/office/drawing/2014/main" id="{976DC373-54A6-077F-2BC8-5D0BE89E2F97}"/>
              </a:ext>
            </a:extLst>
          </p:cNvPr>
          <p:cNvSpPr txBox="1"/>
          <p:nvPr/>
        </p:nvSpPr>
        <p:spPr>
          <a:xfrm>
            <a:off x="407368" y="2204864"/>
            <a:ext cx="100811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Diesel</a:t>
            </a:r>
          </a:p>
        </p:txBody>
      </p:sp>
      <p:sp>
        <p:nvSpPr>
          <p:cNvPr id="11" name="TextBox 10">
            <a:extLst>
              <a:ext uri="{FF2B5EF4-FFF2-40B4-BE49-F238E27FC236}">
                <a16:creationId xmlns:a16="http://schemas.microsoft.com/office/drawing/2014/main" id="{4E8A6856-F270-11B5-C42C-155A16494EC6}"/>
              </a:ext>
            </a:extLst>
          </p:cNvPr>
          <p:cNvSpPr txBox="1"/>
          <p:nvPr/>
        </p:nvSpPr>
        <p:spPr>
          <a:xfrm>
            <a:off x="407368" y="4940260"/>
            <a:ext cx="100811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Petrol</a:t>
            </a:r>
          </a:p>
        </p:txBody>
      </p:sp>
    </p:spTree>
    <p:extLst>
      <p:ext uri="{BB962C8B-B14F-4D97-AF65-F5344CB8AC3E}">
        <p14:creationId xmlns:p14="http://schemas.microsoft.com/office/powerpoint/2010/main" val="230641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4145F3-269C-0181-53B6-24063191ACC2}"/>
              </a:ext>
            </a:extLst>
          </p:cNvPr>
          <p:cNvSpPr>
            <a:spLocks noGrp="1"/>
          </p:cNvSpPr>
          <p:nvPr>
            <p:ph type="title"/>
          </p:nvPr>
        </p:nvSpPr>
        <p:spPr/>
        <p:txBody>
          <a:bodyPr/>
          <a:lstStyle/>
          <a:p>
            <a:r>
              <a:rPr lang="en-GB" dirty="0"/>
              <a:t>Environmental pollution of aluminium</a:t>
            </a:r>
          </a:p>
        </p:txBody>
      </p:sp>
      <p:pic>
        <p:nvPicPr>
          <p:cNvPr id="4" name="Content Placeholder 3">
            <a:extLst>
              <a:ext uri="{FF2B5EF4-FFF2-40B4-BE49-F238E27FC236}">
                <a16:creationId xmlns:a16="http://schemas.microsoft.com/office/drawing/2014/main" id="{9CF656D2-087C-98AF-7C9D-42022BD581D7}"/>
              </a:ext>
            </a:extLst>
          </p:cNvPr>
          <p:cNvPicPr>
            <a:picLocks noGrp="1" noChangeAspect="1"/>
          </p:cNvPicPr>
          <p:nvPr>
            <p:ph idx="1"/>
          </p:nvPr>
        </p:nvPicPr>
        <p:blipFill>
          <a:blip r:embed="rId3"/>
          <a:stretch>
            <a:fillRect/>
          </a:stretch>
        </p:blipFill>
        <p:spPr>
          <a:xfrm>
            <a:off x="406400" y="2133804"/>
            <a:ext cx="11376025" cy="3325404"/>
          </a:xfrm>
          <a:prstGeom prst="rect">
            <a:avLst/>
          </a:prstGeom>
        </p:spPr>
      </p:pic>
      <p:sp>
        <p:nvSpPr>
          <p:cNvPr id="3" name="TextBox 2">
            <a:extLst>
              <a:ext uri="{FF2B5EF4-FFF2-40B4-BE49-F238E27FC236}">
                <a16:creationId xmlns:a16="http://schemas.microsoft.com/office/drawing/2014/main" id="{AC6B2DFD-83AE-A77B-64A3-A98B332FC821}"/>
              </a:ext>
            </a:extLst>
          </p:cNvPr>
          <p:cNvSpPr txBox="1"/>
          <p:nvPr/>
        </p:nvSpPr>
        <p:spPr>
          <a:xfrm>
            <a:off x="7104112" y="6454800"/>
            <a:ext cx="5087888" cy="369332"/>
          </a:xfrm>
          <a:prstGeom prst="rect">
            <a:avLst/>
          </a:prstGeom>
          <a:noFill/>
        </p:spPr>
        <p:txBody>
          <a:bodyPr wrap="square" rtlCol="0">
            <a:spAutoFit/>
          </a:bodyPr>
          <a:lstStyle/>
          <a:p>
            <a:pPr algn="r"/>
            <a:r>
              <a:rPr lang="en-GB" i="1" dirty="0" err="1"/>
              <a:t>Dierke</a:t>
            </a:r>
            <a:r>
              <a:rPr lang="en-GB" i="1" dirty="0"/>
              <a:t> Raabe: Chem Rev 2023,123 2436-2608 </a:t>
            </a:r>
          </a:p>
        </p:txBody>
      </p:sp>
    </p:spTree>
    <p:extLst>
      <p:ext uri="{BB962C8B-B14F-4D97-AF65-F5344CB8AC3E}">
        <p14:creationId xmlns:p14="http://schemas.microsoft.com/office/powerpoint/2010/main" val="3937503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123745-78A4-B2ED-47DA-1B2E60187162}"/>
              </a:ext>
            </a:extLst>
          </p:cNvPr>
          <p:cNvSpPr>
            <a:spLocks noGrp="1"/>
          </p:cNvSpPr>
          <p:nvPr>
            <p:ph type="title"/>
          </p:nvPr>
        </p:nvSpPr>
        <p:spPr/>
        <p:txBody>
          <a:bodyPr/>
          <a:lstStyle/>
          <a:p>
            <a:r>
              <a:rPr lang="en-GB" dirty="0"/>
              <a:t>Cumulative red mud production!</a:t>
            </a:r>
          </a:p>
        </p:txBody>
      </p:sp>
      <p:pic>
        <p:nvPicPr>
          <p:cNvPr id="4" name="Content Placeholder 3">
            <a:extLst>
              <a:ext uri="{FF2B5EF4-FFF2-40B4-BE49-F238E27FC236}">
                <a16:creationId xmlns:a16="http://schemas.microsoft.com/office/drawing/2014/main" id="{BFECA056-BA59-83D6-4296-A5EB43A2F29E}"/>
              </a:ext>
            </a:extLst>
          </p:cNvPr>
          <p:cNvPicPr>
            <a:picLocks noGrp="1" noChangeAspect="1"/>
          </p:cNvPicPr>
          <p:nvPr>
            <p:ph idx="1"/>
          </p:nvPr>
        </p:nvPicPr>
        <p:blipFill>
          <a:blip r:embed="rId2"/>
          <a:stretch>
            <a:fillRect/>
          </a:stretch>
        </p:blipFill>
        <p:spPr>
          <a:xfrm>
            <a:off x="2441704" y="1411288"/>
            <a:ext cx="7305416" cy="4770437"/>
          </a:xfrm>
          <a:prstGeom prst="rect">
            <a:avLst/>
          </a:prstGeom>
        </p:spPr>
      </p:pic>
      <p:sp>
        <p:nvSpPr>
          <p:cNvPr id="3" name="TextBox 2">
            <a:extLst>
              <a:ext uri="{FF2B5EF4-FFF2-40B4-BE49-F238E27FC236}">
                <a16:creationId xmlns:a16="http://schemas.microsoft.com/office/drawing/2014/main" id="{AE3391FB-954F-9B27-8DA6-01BD21BC83FC}"/>
              </a:ext>
            </a:extLst>
          </p:cNvPr>
          <p:cNvSpPr txBox="1"/>
          <p:nvPr/>
        </p:nvSpPr>
        <p:spPr>
          <a:xfrm>
            <a:off x="7104112" y="6454800"/>
            <a:ext cx="5087888" cy="369332"/>
          </a:xfrm>
          <a:prstGeom prst="rect">
            <a:avLst/>
          </a:prstGeom>
          <a:noFill/>
        </p:spPr>
        <p:txBody>
          <a:bodyPr wrap="square" rtlCol="0">
            <a:spAutoFit/>
          </a:bodyPr>
          <a:lstStyle/>
          <a:p>
            <a:pPr algn="r"/>
            <a:r>
              <a:rPr lang="en-GB" i="1" dirty="0" err="1"/>
              <a:t>Dierke</a:t>
            </a:r>
            <a:r>
              <a:rPr lang="en-GB" i="1" dirty="0"/>
              <a:t> Raabe: Chem Rev 2023,123 2436-2608 </a:t>
            </a:r>
          </a:p>
        </p:txBody>
      </p:sp>
    </p:spTree>
    <p:extLst>
      <p:ext uri="{BB962C8B-B14F-4D97-AF65-F5344CB8AC3E}">
        <p14:creationId xmlns:p14="http://schemas.microsoft.com/office/powerpoint/2010/main" val="320327837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49A6AB-8301-29F8-0A3D-B5D53569B9AA}"/>
              </a:ext>
            </a:extLst>
          </p:cNvPr>
          <p:cNvSpPr>
            <a:spLocks noGrp="1"/>
          </p:cNvSpPr>
          <p:nvPr>
            <p:ph type="title"/>
          </p:nvPr>
        </p:nvSpPr>
        <p:spPr/>
        <p:txBody>
          <a:bodyPr/>
          <a:lstStyle/>
          <a:p>
            <a:r>
              <a:rPr lang="en-GB" dirty="0"/>
              <a:t>Composition of Red Mud</a:t>
            </a:r>
          </a:p>
        </p:txBody>
      </p:sp>
      <p:pic>
        <p:nvPicPr>
          <p:cNvPr id="4" name="Content Placeholder 3">
            <a:extLst>
              <a:ext uri="{FF2B5EF4-FFF2-40B4-BE49-F238E27FC236}">
                <a16:creationId xmlns:a16="http://schemas.microsoft.com/office/drawing/2014/main" id="{8CEB6FE3-6098-BF33-8A22-95DF55B2E880}"/>
              </a:ext>
            </a:extLst>
          </p:cNvPr>
          <p:cNvPicPr>
            <a:picLocks noGrp="1" noChangeAspect="1"/>
          </p:cNvPicPr>
          <p:nvPr>
            <p:ph idx="1"/>
          </p:nvPr>
        </p:nvPicPr>
        <p:blipFill>
          <a:blip r:embed="rId2"/>
          <a:stretch>
            <a:fillRect/>
          </a:stretch>
        </p:blipFill>
        <p:spPr>
          <a:xfrm>
            <a:off x="432806" y="1700808"/>
            <a:ext cx="11376025" cy="4157503"/>
          </a:xfrm>
          <a:prstGeom prst="rect">
            <a:avLst/>
          </a:prstGeom>
        </p:spPr>
      </p:pic>
      <p:sp>
        <p:nvSpPr>
          <p:cNvPr id="3" name="TextBox 2">
            <a:extLst>
              <a:ext uri="{FF2B5EF4-FFF2-40B4-BE49-F238E27FC236}">
                <a16:creationId xmlns:a16="http://schemas.microsoft.com/office/drawing/2014/main" id="{FD41B132-99F3-F321-1366-DE18BD48DE37}"/>
              </a:ext>
            </a:extLst>
          </p:cNvPr>
          <p:cNvSpPr txBox="1"/>
          <p:nvPr/>
        </p:nvSpPr>
        <p:spPr>
          <a:xfrm>
            <a:off x="7104112" y="6454800"/>
            <a:ext cx="5087888" cy="369332"/>
          </a:xfrm>
          <a:prstGeom prst="rect">
            <a:avLst/>
          </a:prstGeom>
          <a:noFill/>
        </p:spPr>
        <p:txBody>
          <a:bodyPr wrap="square" rtlCol="0">
            <a:spAutoFit/>
          </a:bodyPr>
          <a:lstStyle/>
          <a:p>
            <a:pPr algn="r"/>
            <a:r>
              <a:rPr lang="en-GB" i="1" dirty="0" err="1"/>
              <a:t>Dierke</a:t>
            </a:r>
            <a:r>
              <a:rPr lang="en-GB" i="1" dirty="0"/>
              <a:t> Raabe: Chem Rev 2023,123 2436-2608 </a:t>
            </a:r>
          </a:p>
        </p:txBody>
      </p:sp>
    </p:spTree>
    <p:extLst>
      <p:ext uri="{BB962C8B-B14F-4D97-AF65-F5344CB8AC3E}">
        <p14:creationId xmlns:p14="http://schemas.microsoft.com/office/powerpoint/2010/main" val="71160149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CA915341-CF0A-470D-9F67-C7C084A2BA90}"/>
              </a:ext>
            </a:extLst>
          </p:cNvPr>
          <p:cNvSpPr>
            <a:spLocks noGrp="1"/>
          </p:cNvSpPr>
          <p:nvPr>
            <p:ph type="title" idx="4294967295"/>
          </p:nvPr>
        </p:nvSpPr>
        <p:spPr>
          <a:xfrm>
            <a:off x="1670050" y="368645"/>
            <a:ext cx="10521950" cy="865188"/>
          </a:xfrm>
          <a:prstGeom prst="rect">
            <a:avLst/>
          </a:prstGeom>
        </p:spPr>
        <p:txBody>
          <a:bodyPr anchor="ctr">
            <a:normAutofit/>
          </a:bodyPr>
          <a:lstStyle/>
          <a:p>
            <a:r>
              <a:rPr lang="en-GB" sz="2000" dirty="0">
                <a:solidFill>
                  <a:schemeClr val="tx1"/>
                </a:solidFill>
              </a:rPr>
              <a:t>UKRI ISCF Challenge Transforming the Foundation Industries R &amp; I Hub (</a:t>
            </a:r>
            <a:r>
              <a:rPr lang="en-GB" sz="2000" dirty="0" err="1">
                <a:solidFill>
                  <a:schemeClr val="tx1"/>
                </a:solidFill>
              </a:rPr>
              <a:t>TransFIRE</a:t>
            </a:r>
            <a:r>
              <a:rPr lang="en-GB" sz="2000" dirty="0">
                <a:solidFill>
                  <a:schemeClr val="tx1"/>
                </a:solidFill>
              </a:rPr>
              <a:t>)</a:t>
            </a:r>
            <a:endParaRPr lang="en-GB" sz="2000" dirty="0"/>
          </a:p>
        </p:txBody>
      </p:sp>
      <p:sp>
        <p:nvSpPr>
          <p:cNvPr id="3" name="Content Placeholder 2">
            <a:extLst>
              <a:ext uri="{FF2B5EF4-FFF2-40B4-BE49-F238E27FC236}">
                <a16:creationId xmlns:a16="http://schemas.microsoft.com/office/drawing/2014/main" id="{4088B75F-5081-41DF-80B9-EA92FAB60950}"/>
              </a:ext>
            </a:extLst>
          </p:cNvPr>
          <p:cNvSpPr>
            <a:spLocks noGrp="1"/>
          </p:cNvSpPr>
          <p:nvPr>
            <p:ph sz="quarter" idx="4294967295"/>
          </p:nvPr>
        </p:nvSpPr>
        <p:spPr>
          <a:xfrm>
            <a:off x="7245558" y="3488859"/>
            <a:ext cx="4164564" cy="2705100"/>
          </a:xfrm>
          <a:prstGeom prst="rect">
            <a:avLst/>
          </a:prstGeom>
        </p:spPr>
        <p:txBody>
          <a:bodyPr anchorCtr="1">
            <a:normAutofit/>
          </a:bodyPr>
          <a:lstStyle/>
          <a:p>
            <a:r>
              <a:rPr lang="en-GB" dirty="0"/>
              <a:t>£10 M UKRI &amp; Industry</a:t>
            </a:r>
          </a:p>
          <a:p>
            <a:r>
              <a:rPr lang="en-GB" dirty="0"/>
              <a:t>3 years, 1</a:t>
            </a:r>
            <a:r>
              <a:rPr lang="en-GB" baseline="30000" dirty="0"/>
              <a:t>st</a:t>
            </a:r>
            <a:r>
              <a:rPr lang="en-GB" dirty="0"/>
              <a:t> July 2021</a:t>
            </a:r>
          </a:p>
          <a:p>
            <a:r>
              <a:rPr lang="en-GB" dirty="0"/>
              <a:t>12 ROs</a:t>
            </a:r>
          </a:p>
          <a:p>
            <a:r>
              <a:rPr lang="en-GB" dirty="0"/>
              <a:t>&gt;90 Companies</a:t>
            </a:r>
          </a:p>
          <a:p>
            <a:r>
              <a:rPr lang="en-GB" dirty="0"/>
              <a:t>14 TAs &amp; PEIs</a:t>
            </a:r>
          </a:p>
        </p:txBody>
      </p:sp>
      <p:sp>
        <p:nvSpPr>
          <p:cNvPr id="14" name="Text Placeholder 4">
            <a:extLst>
              <a:ext uri="{FF2B5EF4-FFF2-40B4-BE49-F238E27FC236}">
                <a16:creationId xmlns:a16="http://schemas.microsoft.com/office/drawing/2014/main" id="{D977F5D5-2025-4AEB-B1D1-207D7A30BA1D}"/>
              </a:ext>
            </a:extLst>
          </p:cNvPr>
          <p:cNvSpPr>
            <a:spLocks noGrp="1"/>
          </p:cNvSpPr>
          <p:nvPr>
            <p:ph type="body" sz="quarter" idx="4294967295"/>
          </p:nvPr>
        </p:nvSpPr>
        <p:spPr>
          <a:xfrm>
            <a:off x="8213132" y="1917535"/>
            <a:ext cx="3379305" cy="1546847"/>
          </a:xfrm>
          <a:prstGeom prst="rect">
            <a:avLst/>
          </a:prstGeom>
        </p:spPr>
        <p:txBody>
          <a:bodyPr anchor="t" anchorCtr="0">
            <a:normAutofit/>
          </a:bodyPr>
          <a:lstStyle/>
          <a:p>
            <a:pPr>
              <a:spcBef>
                <a:spcPts val="0"/>
              </a:spcBef>
            </a:pPr>
            <a:r>
              <a:rPr lang="en-US" sz="2000" dirty="0"/>
              <a:t>Director:   Mark Jolly </a:t>
            </a:r>
          </a:p>
          <a:p>
            <a:pPr>
              <a:spcBef>
                <a:spcPts val="0"/>
              </a:spcBef>
            </a:pPr>
            <a:r>
              <a:rPr lang="en-US" sz="2000" dirty="0"/>
              <a:t>Deputy:    Kostas Salonitis</a:t>
            </a:r>
          </a:p>
          <a:p>
            <a:pPr>
              <a:spcBef>
                <a:spcPts val="0"/>
              </a:spcBef>
            </a:pPr>
            <a:r>
              <a:rPr lang="en-US" sz="2000" dirty="0"/>
              <a:t>Hub </a:t>
            </a:r>
            <a:r>
              <a:rPr lang="en-US" sz="2000" dirty="0" err="1"/>
              <a:t>Mgr</a:t>
            </a:r>
            <a:r>
              <a:rPr lang="en-US" sz="2000" dirty="0"/>
              <a:t>: </a:t>
            </a:r>
            <a:r>
              <a:rPr lang="en-US" sz="2000" dirty="0" err="1"/>
              <a:t>Sanjoo</a:t>
            </a:r>
            <a:r>
              <a:rPr lang="en-US" sz="2000" dirty="0"/>
              <a:t> Paddea</a:t>
            </a:r>
          </a:p>
          <a:p>
            <a:pPr>
              <a:spcBef>
                <a:spcPts val="0"/>
              </a:spcBef>
            </a:pPr>
            <a:r>
              <a:rPr lang="en-US" sz="2000" dirty="0"/>
              <a:t>ED&amp;I:       Sue Black (Dur)</a:t>
            </a:r>
          </a:p>
        </p:txBody>
      </p:sp>
      <p:pic>
        <p:nvPicPr>
          <p:cNvPr id="5" name="Content Placeholder 4">
            <a:extLst>
              <a:ext uri="{FF2B5EF4-FFF2-40B4-BE49-F238E27FC236}">
                <a16:creationId xmlns:a16="http://schemas.microsoft.com/office/drawing/2014/main" id="{A509285D-3E61-507A-E501-21DF1843C525}"/>
              </a:ext>
            </a:extLst>
          </p:cNvPr>
          <p:cNvPicPr>
            <a:picLocks noGrp="1" noChangeAspect="1"/>
          </p:cNvPicPr>
          <p:nvPr>
            <p:ph sz="quarter" idx="4294967295"/>
          </p:nvPr>
        </p:nvPicPr>
        <p:blipFill>
          <a:blip r:embed="rId3" cstate="email">
            <a:extLst>
              <a:ext uri="{28A0092B-C50C-407E-A947-70E740481C1C}">
                <a14:useLocalDpi xmlns:a14="http://schemas.microsoft.com/office/drawing/2010/main"/>
              </a:ext>
            </a:extLst>
          </a:blip>
          <a:stretch>
            <a:fillRect/>
          </a:stretch>
        </p:blipFill>
        <p:spPr>
          <a:xfrm>
            <a:off x="1417498" y="3744644"/>
            <a:ext cx="5513527" cy="2469193"/>
          </a:xfrm>
          <a:prstGeom prst="rect">
            <a:avLst/>
          </a:prstGeom>
        </p:spPr>
      </p:pic>
      <p:grpSp>
        <p:nvGrpSpPr>
          <p:cNvPr id="7" name="Group 6">
            <a:extLst>
              <a:ext uri="{FF2B5EF4-FFF2-40B4-BE49-F238E27FC236}">
                <a16:creationId xmlns:a16="http://schemas.microsoft.com/office/drawing/2014/main" id="{487DE233-B463-196B-6404-A04933B48CC3}"/>
              </a:ext>
            </a:extLst>
          </p:cNvPr>
          <p:cNvGrpSpPr/>
          <p:nvPr/>
        </p:nvGrpSpPr>
        <p:grpSpPr>
          <a:xfrm>
            <a:off x="1387284" y="1217613"/>
            <a:ext cx="6951645" cy="2378398"/>
            <a:chOff x="2940633" y="2192760"/>
            <a:chExt cx="12693247" cy="3840282"/>
          </a:xfrm>
        </p:grpSpPr>
        <p:sp>
          <p:nvSpPr>
            <p:cNvPr id="10" name="TextBox 9">
              <a:extLst>
                <a:ext uri="{FF2B5EF4-FFF2-40B4-BE49-F238E27FC236}">
                  <a16:creationId xmlns:a16="http://schemas.microsoft.com/office/drawing/2014/main" id="{66D239CE-A1E8-7BB7-45A3-3BE36930FD70}"/>
                </a:ext>
              </a:extLst>
            </p:cNvPr>
            <p:cNvSpPr txBox="1"/>
            <p:nvPr/>
          </p:nvSpPr>
          <p:spPr>
            <a:xfrm>
              <a:off x="11492553" y="2192760"/>
              <a:ext cx="4141327" cy="362774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0000"/>
                  </a:solidFill>
                  <a:effectLst/>
                  <a:uLnTx/>
                  <a:uFillTx/>
                  <a:latin typeface="Arial"/>
                  <a:ea typeface="+mn-ea"/>
                  <a:cs typeface="+mn-cs"/>
                </a:rPr>
                <a:t>75% </a:t>
              </a:r>
              <a:r>
                <a:rPr kumimoji="0" lang="en-GB" sz="2000" b="0" i="0" u="none" strike="noStrike" kern="1200" cap="none" spc="0" normalizeH="0" baseline="0" noProof="0" dirty="0">
                  <a:ln>
                    <a:noFill/>
                  </a:ln>
                  <a:solidFill>
                    <a:srgbClr val="383C3E"/>
                  </a:solidFill>
                  <a:effectLst/>
                  <a:uLnTx/>
                  <a:uFillTx/>
                  <a:latin typeface="Arial"/>
                  <a:ea typeface="+mn-ea"/>
                  <a:cs typeface="+mn-cs"/>
                </a:rPr>
                <a:t>of materials in the UK economy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383C3E"/>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83C3E"/>
                  </a:solidFill>
                  <a:effectLst/>
                  <a:uLnTx/>
                  <a:uFillTx/>
                  <a:latin typeface="Arial"/>
                  <a:ea typeface="+mn-ea"/>
                  <a:cs typeface="+mn-cs"/>
                </a:rPr>
                <a:t>Approx </a:t>
              </a:r>
              <a:r>
                <a:rPr kumimoji="0" lang="en-GB" sz="2000" b="1" i="0" u="none" strike="noStrike" kern="1200" cap="none" spc="0" normalizeH="0" baseline="0" noProof="0" dirty="0">
                  <a:ln>
                    <a:noFill/>
                  </a:ln>
                  <a:solidFill>
                    <a:srgbClr val="FF0000"/>
                  </a:solidFill>
                  <a:effectLst/>
                  <a:uLnTx/>
                  <a:uFillTx/>
                  <a:latin typeface="Arial"/>
                  <a:ea typeface="+mn-ea"/>
                  <a:cs typeface="+mn-cs"/>
                </a:rPr>
                <a:t>£50 Bn</a:t>
              </a:r>
              <a:r>
                <a:rPr kumimoji="0" lang="en-GB" sz="2000" b="0" i="0" u="none" strike="noStrike" kern="1200" cap="none" spc="0" normalizeH="0" baseline="0" noProof="0" dirty="0">
                  <a:ln>
                    <a:noFill/>
                  </a:ln>
                  <a:solidFill>
                    <a:srgbClr val="383C3E"/>
                  </a:solidFill>
                  <a:effectLst/>
                  <a:uLnTx/>
                  <a:uFillTx/>
                  <a:latin typeface="Arial"/>
                  <a:ea typeface="+mn-ea"/>
                  <a:cs typeface="+mn-cs"/>
                </a:rPr>
                <a:t> pa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83C3E"/>
                  </a:solidFill>
                  <a:effectLst/>
                  <a:uLnTx/>
                  <a:uFillTx/>
                  <a:latin typeface="Arial"/>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0000"/>
                  </a:solidFill>
                  <a:effectLst/>
                  <a:uLnTx/>
                  <a:uFillTx/>
                  <a:latin typeface="Arial"/>
                  <a:ea typeface="+mn-ea"/>
                  <a:cs typeface="+mn-cs"/>
                </a:rPr>
                <a:t>10%</a:t>
              </a:r>
              <a:r>
                <a:rPr kumimoji="0" lang="en-GB" sz="2000" b="0" i="0" u="none" strike="noStrike" kern="1200" cap="none" spc="0" normalizeH="0" baseline="0" noProof="0" dirty="0">
                  <a:ln>
                    <a:noFill/>
                  </a:ln>
                  <a:solidFill>
                    <a:srgbClr val="383C3E"/>
                  </a:solidFill>
                  <a:effectLst/>
                  <a:uLnTx/>
                  <a:uFillTx/>
                  <a:latin typeface="Arial"/>
                  <a:ea typeface="+mn-ea"/>
                  <a:cs typeface="+mn-cs"/>
                </a:rPr>
                <a:t> of </a:t>
              </a:r>
              <a:r>
                <a:rPr kumimoji="0" lang="en-GB" sz="2000" b="1" i="0" u="none" strike="noStrike" kern="1200" cap="none" spc="0" normalizeH="0" baseline="0" noProof="0" dirty="0">
                  <a:ln>
                    <a:noFill/>
                  </a:ln>
                  <a:solidFill>
                    <a:srgbClr val="FF0000"/>
                  </a:solidFill>
                  <a:effectLst/>
                  <a:uLnTx/>
                  <a:uFillTx/>
                  <a:latin typeface="Arial"/>
                  <a:ea typeface="+mn-ea"/>
                  <a:cs typeface="+mn-cs"/>
                </a:rPr>
                <a:t>CO</a:t>
              </a:r>
              <a:r>
                <a:rPr kumimoji="0" lang="en-GB" sz="2000" b="1" i="0" u="none" strike="noStrike" kern="1200" cap="none" spc="0" normalizeH="0" baseline="-25000" noProof="0" dirty="0">
                  <a:ln>
                    <a:noFill/>
                  </a:ln>
                  <a:solidFill>
                    <a:srgbClr val="FF0000"/>
                  </a:solidFill>
                  <a:effectLst/>
                  <a:uLnTx/>
                  <a:uFillTx/>
                  <a:latin typeface="Arial"/>
                  <a:ea typeface="+mn-ea"/>
                  <a:cs typeface="+mn-cs"/>
                </a:rPr>
                <a:t>2</a:t>
              </a:r>
              <a:endParaRPr kumimoji="0" lang="en-GB" sz="2000" b="1" i="0" u="none" strike="noStrike" kern="1200" cap="none" spc="0" normalizeH="0" baseline="0" noProof="0" dirty="0">
                <a:ln>
                  <a:noFill/>
                </a:ln>
                <a:solidFill>
                  <a:srgbClr val="FF0000"/>
                </a:solidFill>
                <a:effectLst/>
                <a:uLnTx/>
                <a:uFillTx/>
                <a:latin typeface="Arial"/>
                <a:ea typeface="+mn-ea"/>
                <a:cs typeface="+mn-cs"/>
              </a:endParaRPr>
            </a:p>
          </p:txBody>
        </p:sp>
        <p:pic>
          <p:nvPicPr>
            <p:cNvPr id="11" name="Picture 10" descr="A picture containing outdoor, sky, snow, building&#10;&#10;Description automatically generated">
              <a:extLst>
                <a:ext uri="{FF2B5EF4-FFF2-40B4-BE49-F238E27FC236}">
                  <a16:creationId xmlns:a16="http://schemas.microsoft.com/office/drawing/2014/main" id="{688B456E-7D68-BBD6-3241-2A7E8A410CB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940633" y="2218950"/>
              <a:ext cx="2804759" cy="1868746"/>
            </a:xfrm>
            <a:prstGeom prst="rect">
              <a:avLst/>
            </a:prstGeom>
          </p:spPr>
        </p:pic>
        <p:pic>
          <p:nvPicPr>
            <p:cNvPr id="12" name="Picture 11" descr="A picture containing indoor, engine, control panel&#10;&#10;Description automatically generated">
              <a:extLst>
                <a:ext uri="{FF2B5EF4-FFF2-40B4-BE49-F238E27FC236}">
                  <a16:creationId xmlns:a16="http://schemas.microsoft.com/office/drawing/2014/main" id="{4D2074AA-80B4-9621-A28C-8F5A513D022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676054" y="2218950"/>
              <a:ext cx="2800527" cy="1868747"/>
            </a:xfrm>
            <a:prstGeom prst="rect">
              <a:avLst/>
            </a:prstGeom>
          </p:spPr>
        </p:pic>
        <p:pic>
          <p:nvPicPr>
            <p:cNvPr id="13" name="Picture 12" descr="A picture containing row, lined, line, several&#10;&#10;Description automatically generated">
              <a:extLst>
                <a:ext uri="{FF2B5EF4-FFF2-40B4-BE49-F238E27FC236}">
                  <a16:creationId xmlns:a16="http://schemas.microsoft.com/office/drawing/2014/main" id="{D9C6A09D-32F9-1D46-7A46-174B31BF628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810460" y="4164295"/>
              <a:ext cx="2803568" cy="1868747"/>
            </a:xfrm>
            <a:prstGeom prst="rect">
              <a:avLst/>
            </a:prstGeom>
          </p:spPr>
        </p:pic>
        <p:pic>
          <p:nvPicPr>
            <p:cNvPr id="15" name="Picture 14">
              <a:extLst>
                <a:ext uri="{FF2B5EF4-FFF2-40B4-BE49-F238E27FC236}">
                  <a16:creationId xmlns:a16="http://schemas.microsoft.com/office/drawing/2014/main" id="{5E12E2EC-F7DF-297F-00DB-B0D4B10A1AEE}"/>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5836529" y="2218950"/>
              <a:ext cx="2800527" cy="1882636"/>
            </a:xfrm>
            <a:prstGeom prst="rect">
              <a:avLst/>
            </a:prstGeom>
          </p:spPr>
        </p:pic>
        <p:pic>
          <p:nvPicPr>
            <p:cNvPr id="16" name="Picture 15">
              <a:extLst>
                <a:ext uri="{FF2B5EF4-FFF2-40B4-BE49-F238E27FC236}">
                  <a16:creationId xmlns:a16="http://schemas.microsoft.com/office/drawing/2014/main" id="{DF7FA8D9-8D0C-8195-35D7-E7A2150C6505}"/>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2940633" y="4164296"/>
              <a:ext cx="2800526" cy="1868746"/>
            </a:xfrm>
            <a:prstGeom prst="rect">
              <a:avLst/>
            </a:prstGeom>
          </p:spPr>
        </p:pic>
        <p:pic>
          <p:nvPicPr>
            <p:cNvPr id="17" name="Picture 16" descr="A picture containing indoor, person&#10;&#10;Description automatically generated">
              <a:extLst>
                <a:ext uri="{FF2B5EF4-FFF2-40B4-BE49-F238E27FC236}">
                  <a16:creationId xmlns:a16="http://schemas.microsoft.com/office/drawing/2014/main" id="{7070C3D0-D294-4821-DF2F-9F9C975DBECD}"/>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8683329" y="4164296"/>
              <a:ext cx="2804246" cy="1868746"/>
            </a:xfrm>
            <a:prstGeom prst="rect">
              <a:avLst/>
            </a:prstGeom>
          </p:spPr>
        </p:pic>
      </p:grpSp>
    </p:spTree>
    <p:extLst>
      <p:ext uri="{BB962C8B-B14F-4D97-AF65-F5344CB8AC3E}">
        <p14:creationId xmlns:p14="http://schemas.microsoft.com/office/powerpoint/2010/main" val="832372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14" grpId="0" uiExpand="1"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p:txBody>
          <a:bodyPr/>
          <a:lstStyle/>
          <a:p>
            <a:r>
              <a:rPr lang="en-GB" sz="3200" dirty="0"/>
              <a:t>WS1 - </a:t>
            </a:r>
            <a:r>
              <a:rPr lang="en-GB" sz="3200" dirty="0" err="1"/>
              <a:t>Gentani</a:t>
            </a:r>
            <a:endParaRPr lang="en-GB" sz="3200" dirty="0"/>
          </a:p>
        </p:txBody>
      </p:sp>
      <p:sp>
        <p:nvSpPr>
          <p:cNvPr id="4" name="TextBox 3">
            <a:extLst>
              <a:ext uri="{FF2B5EF4-FFF2-40B4-BE49-F238E27FC236}">
                <a16:creationId xmlns:a16="http://schemas.microsoft.com/office/drawing/2014/main" id="{787E3E23-AE53-3150-6256-6E61776D3FEE}"/>
              </a:ext>
            </a:extLst>
          </p:cNvPr>
          <p:cNvSpPr txBox="1"/>
          <p:nvPr/>
        </p:nvSpPr>
        <p:spPr>
          <a:xfrm>
            <a:off x="560401" y="1490008"/>
            <a:ext cx="7710020" cy="22467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383C3E"/>
                </a:solidFill>
                <a:effectLst/>
                <a:uLnTx/>
                <a:uFillTx/>
                <a:latin typeface="Arial"/>
                <a:ea typeface="+mn-ea"/>
                <a:cs typeface="+mn-cs"/>
              </a:rPr>
              <a:t>Achievements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383C3E"/>
                </a:solidFill>
                <a:effectLst/>
                <a:uLnTx/>
                <a:uFillTx/>
                <a:latin typeface="Arial"/>
                <a:ea typeface="+mn-ea"/>
                <a:cs typeface="+mn-cs"/>
              </a:rPr>
              <a:t>Energy and material flow mapping for the 6 FIs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383C3E"/>
                </a:solidFill>
                <a:effectLst/>
                <a:uLnTx/>
                <a:uFillTx/>
                <a:latin typeface="Arial"/>
                <a:ea typeface="+mn-ea"/>
                <a:cs typeface="+mn-cs"/>
              </a:rPr>
              <a:t>Process modelling and benchmarking (</a:t>
            </a:r>
            <a:r>
              <a:rPr kumimoji="0" lang="en-GB" sz="2000" b="0" i="0" u="none" strike="noStrike" kern="1200" cap="none" spc="0" normalizeH="0" baseline="0" noProof="0" dirty="0" err="1">
                <a:ln>
                  <a:noFill/>
                </a:ln>
                <a:solidFill>
                  <a:srgbClr val="383C3E"/>
                </a:solidFill>
                <a:effectLst/>
                <a:uLnTx/>
                <a:uFillTx/>
                <a:latin typeface="Arial"/>
                <a:ea typeface="+mn-ea"/>
                <a:cs typeface="+mn-cs"/>
              </a:rPr>
              <a:t>Gentani</a:t>
            </a:r>
            <a:r>
              <a:rPr kumimoji="0" lang="en-GB" sz="2000" b="0" i="0" u="none" strike="noStrike" kern="1200" cap="none" spc="0" normalizeH="0" baseline="0" noProof="0" dirty="0">
                <a:ln>
                  <a:noFill/>
                </a:ln>
                <a:solidFill>
                  <a:srgbClr val="383C3E"/>
                </a:solidFill>
                <a:effectLst/>
                <a:uLnTx/>
                <a:uFillTx/>
                <a:latin typeface="Arial"/>
                <a:ea typeface="+mn-ea"/>
                <a:cs typeface="+mn-cs"/>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383C3E"/>
                </a:solidFill>
                <a:effectLst/>
                <a:uLnTx/>
                <a:uFillTx/>
                <a:latin typeface="Arial"/>
                <a:ea typeface="+mn-ea"/>
                <a:cs typeface="+mn-cs"/>
              </a:rPr>
              <a:t>Validating current maps for the 6 FIs with the TWGs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383C3E"/>
                </a:solidFill>
                <a:effectLst/>
                <a:uLnTx/>
                <a:uFillTx/>
                <a:latin typeface="Arial"/>
                <a:ea typeface="+mn-ea"/>
                <a:cs typeface="+mn-cs"/>
              </a:rPr>
              <a:t>Metrics</a:t>
            </a: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kumimoji="0" lang="en-GB" sz="2000" b="0" i="0" u="none" strike="noStrike" kern="1200" cap="none" spc="0" normalizeH="0" baseline="0" noProof="0" dirty="0">
              <a:ln>
                <a:noFill/>
              </a:ln>
              <a:solidFill>
                <a:srgbClr val="383C3E"/>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kumimoji="0" lang="en-GB" sz="2000" b="0" i="0" u="none" strike="noStrike" kern="1200" cap="none" spc="0" normalizeH="0" baseline="0" noProof="0" dirty="0">
              <a:ln>
                <a:noFill/>
              </a:ln>
              <a:solidFill>
                <a:srgbClr val="383C3E"/>
              </a:solidFill>
              <a:effectLst/>
              <a:uLnTx/>
              <a:uFillTx/>
              <a:latin typeface="Arial"/>
              <a:ea typeface="+mn-ea"/>
              <a:cs typeface="+mn-cs"/>
            </a:endParaRPr>
          </a:p>
        </p:txBody>
      </p:sp>
      <p:sp>
        <p:nvSpPr>
          <p:cNvPr id="5" name="TextBox 4">
            <a:extLst>
              <a:ext uri="{FF2B5EF4-FFF2-40B4-BE49-F238E27FC236}">
                <a16:creationId xmlns:a16="http://schemas.microsoft.com/office/drawing/2014/main" id="{158AB1F9-096D-DEB6-91FE-21C6B0CF5071}"/>
              </a:ext>
            </a:extLst>
          </p:cNvPr>
          <p:cNvSpPr txBox="1"/>
          <p:nvPr/>
        </p:nvSpPr>
        <p:spPr>
          <a:xfrm>
            <a:off x="560401" y="3701259"/>
            <a:ext cx="8844856"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383C3E"/>
                </a:solidFill>
                <a:effectLst/>
                <a:uLnTx/>
                <a:uFillTx/>
                <a:latin typeface="Arial"/>
                <a:ea typeface="+mn-ea"/>
                <a:cs typeface="+mn-cs"/>
              </a:rPr>
              <a:t>Next steps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383C3E"/>
                </a:solidFill>
                <a:effectLst/>
                <a:uLnTx/>
                <a:uFillTx/>
                <a:latin typeface="Arial"/>
                <a:ea typeface="+mn-ea"/>
                <a:cs typeface="+mn-cs"/>
              </a:rPr>
              <a:t>Engage with companies to compare with benchmarks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383C3E"/>
                </a:solidFill>
                <a:effectLst/>
                <a:uLnTx/>
                <a:uFillTx/>
                <a:latin typeface="Arial"/>
                <a:ea typeface="+mn-ea"/>
                <a:cs typeface="+mn-cs"/>
              </a:rPr>
              <a:t>Policy papers, webinars, parliament..</a:t>
            </a:r>
          </a:p>
        </p:txBody>
      </p:sp>
      <p:pic>
        <p:nvPicPr>
          <p:cNvPr id="9" name="Picture 8">
            <a:extLst>
              <a:ext uri="{FF2B5EF4-FFF2-40B4-BE49-F238E27FC236}">
                <a16:creationId xmlns:a16="http://schemas.microsoft.com/office/drawing/2014/main" id="{601EA5AE-B036-879A-6699-8F86833A0F76}"/>
              </a:ext>
            </a:extLst>
          </p:cNvPr>
          <p:cNvPicPr>
            <a:picLocks noChangeAspect="1"/>
          </p:cNvPicPr>
          <p:nvPr/>
        </p:nvPicPr>
        <p:blipFill>
          <a:blip r:embed="rId3"/>
          <a:stretch>
            <a:fillRect/>
          </a:stretch>
        </p:blipFill>
        <p:spPr>
          <a:xfrm>
            <a:off x="7168244" y="1708290"/>
            <a:ext cx="4943017" cy="3796238"/>
          </a:xfrm>
          <a:prstGeom prst="rect">
            <a:avLst/>
          </a:prstGeom>
        </p:spPr>
      </p:pic>
      <p:pic>
        <p:nvPicPr>
          <p:cNvPr id="6" name="Picture 5">
            <a:extLst>
              <a:ext uri="{FF2B5EF4-FFF2-40B4-BE49-F238E27FC236}">
                <a16:creationId xmlns:a16="http://schemas.microsoft.com/office/drawing/2014/main" id="{D86744E9-99F1-45F9-CB30-4EB5129A91D9}"/>
              </a:ext>
            </a:extLst>
          </p:cNvPr>
          <p:cNvPicPr>
            <a:picLocks noChangeAspect="1"/>
          </p:cNvPicPr>
          <p:nvPr/>
        </p:nvPicPr>
        <p:blipFill>
          <a:blip r:embed="rId4"/>
          <a:stretch>
            <a:fillRect/>
          </a:stretch>
        </p:blipFill>
        <p:spPr>
          <a:xfrm>
            <a:off x="3663432" y="5504528"/>
            <a:ext cx="2638793" cy="1095528"/>
          </a:xfrm>
          <a:prstGeom prst="rect">
            <a:avLst/>
          </a:prstGeom>
        </p:spPr>
      </p:pic>
      <p:sp>
        <p:nvSpPr>
          <p:cNvPr id="7" name="TextBox 6">
            <a:extLst>
              <a:ext uri="{FF2B5EF4-FFF2-40B4-BE49-F238E27FC236}">
                <a16:creationId xmlns:a16="http://schemas.microsoft.com/office/drawing/2014/main" id="{B2E9447F-5E9D-B853-5E4D-F43CED3B9536}"/>
              </a:ext>
            </a:extLst>
          </p:cNvPr>
          <p:cNvSpPr txBox="1"/>
          <p:nvPr/>
        </p:nvSpPr>
        <p:spPr>
          <a:xfrm>
            <a:off x="6353068" y="5852237"/>
            <a:ext cx="383470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83C3E"/>
                </a:solidFill>
                <a:effectLst/>
                <a:uLnTx/>
                <a:uFillTx/>
                <a:latin typeface="Arial"/>
                <a:ea typeface="+mn-ea"/>
                <a:cs typeface="+mn-cs"/>
              </a:rPr>
              <a:t>Critical minerals and materials</a:t>
            </a:r>
          </a:p>
        </p:txBody>
      </p:sp>
    </p:spTree>
    <p:extLst>
      <p:ext uri="{BB962C8B-B14F-4D97-AF65-F5344CB8AC3E}">
        <p14:creationId xmlns:p14="http://schemas.microsoft.com/office/powerpoint/2010/main" val="120905558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3886CA1-54DF-3270-B879-8AF7A9DBA76E}"/>
              </a:ext>
            </a:extLst>
          </p:cNvPr>
          <p:cNvSpPr>
            <a:spLocks noGrp="1"/>
          </p:cNvSpPr>
          <p:nvPr>
            <p:ph type="body" sz="quarter" idx="11"/>
          </p:nvPr>
        </p:nvSpPr>
        <p:spPr/>
        <p:txBody>
          <a:bodyPr/>
          <a:lstStyle/>
          <a:p>
            <a:r>
              <a:rPr lang="en-GB" dirty="0"/>
              <a:t>Output</a:t>
            </a:r>
          </a:p>
        </p:txBody>
      </p:sp>
      <p:graphicFrame>
        <p:nvGraphicFramePr>
          <p:cNvPr id="3" name="Table 3">
            <a:extLst>
              <a:ext uri="{FF2B5EF4-FFF2-40B4-BE49-F238E27FC236}">
                <a16:creationId xmlns:a16="http://schemas.microsoft.com/office/drawing/2014/main" id="{ECD0E747-3F00-8005-E4B1-E88A9A76BA1A}"/>
              </a:ext>
            </a:extLst>
          </p:cNvPr>
          <p:cNvGraphicFramePr>
            <a:graphicFrameLocks noGrp="1"/>
          </p:cNvGraphicFramePr>
          <p:nvPr>
            <p:extLst>
              <p:ext uri="{D42A27DB-BD31-4B8C-83A1-F6EECF244321}">
                <p14:modId xmlns:p14="http://schemas.microsoft.com/office/powerpoint/2010/main" val="167569204"/>
              </p:ext>
            </p:extLst>
          </p:nvPr>
        </p:nvGraphicFramePr>
        <p:xfrm>
          <a:off x="1199819" y="1877548"/>
          <a:ext cx="8439559" cy="1573052"/>
        </p:xfrm>
        <a:graphic>
          <a:graphicData uri="http://schemas.openxmlformats.org/drawingml/2006/table">
            <a:tbl>
              <a:tblPr firstRow="1" bandRow="1">
                <a:tableStyleId>{5C22544A-7EE6-4342-B048-85BDC9FD1C3A}</a:tableStyleId>
              </a:tblPr>
              <a:tblGrid>
                <a:gridCol w="1702753">
                  <a:extLst>
                    <a:ext uri="{9D8B030D-6E8A-4147-A177-3AD203B41FA5}">
                      <a16:colId xmlns:a16="http://schemas.microsoft.com/office/drawing/2014/main" val="3838239513"/>
                    </a:ext>
                  </a:extLst>
                </a:gridCol>
                <a:gridCol w="1161143">
                  <a:extLst>
                    <a:ext uri="{9D8B030D-6E8A-4147-A177-3AD203B41FA5}">
                      <a16:colId xmlns:a16="http://schemas.microsoft.com/office/drawing/2014/main" val="1112140093"/>
                    </a:ext>
                  </a:extLst>
                </a:gridCol>
                <a:gridCol w="1275080">
                  <a:extLst>
                    <a:ext uri="{9D8B030D-6E8A-4147-A177-3AD203B41FA5}">
                      <a16:colId xmlns:a16="http://schemas.microsoft.com/office/drawing/2014/main" val="1299957674"/>
                    </a:ext>
                  </a:extLst>
                </a:gridCol>
                <a:gridCol w="1389380">
                  <a:extLst>
                    <a:ext uri="{9D8B030D-6E8A-4147-A177-3AD203B41FA5}">
                      <a16:colId xmlns:a16="http://schemas.microsoft.com/office/drawing/2014/main" val="1251558481"/>
                    </a:ext>
                  </a:extLst>
                </a:gridCol>
                <a:gridCol w="868680">
                  <a:extLst>
                    <a:ext uri="{9D8B030D-6E8A-4147-A177-3AD203B41FA5}">
                      <a16:colId xmlns:a16="http://schemas.microsoft.com/office/drawing/2014/main" val="1473712870"/>
                    </a:ext>
                  </a:extLst>
                </a:gridCol>
                <a:gridCol w="1161143">
                  <a:extLst>
                    <a:ext uri="{9D8B030D-6E8A-4147-A177-3AD203B41FA5}">
                      <a16:colId xmlns:a16="http://schemas.microsoft.com/office/drawing/2014/main" val="558127451"/>
                    </a:ext>
                  </a:extLst>
                </a:gridCol>
                <a:gridCol w="881380">
                  <a:extLst>
                    <a:ext uri="{9D8B030D-6E8A-4147-A177-3AD203B41FA5}">
                      <a16:colId xmlns:a16="http://schemas.microsoft.com/office/drawing/2014/main" val="1016116467"/>
                    </a:ext>
                  </a:extLst>
                </a:gridCol>
              </a:tblGrid>
              <a:tr h="370840">
                <a:tc>
                  <a:txBody>
                    <a:bodyPr/>
                    <a:lstStyle/>
                    <a:p>
                      <a:endParaRPr lang="en-GB" dirty="0"/>
                    </a:p>
                  </a:txBody>
                  <a:tcPr/>
                </a:tc>
                <a:tc>
                  <a:txBody>
                    <a:bodyPr/>
                    <a:lstStyle/>
                    <a:p>
                      <a:r>
                        <a:rPr lang="en-GB" dirty="0"/>
                        <a:t>Cement</a:t>
                      </a:r>
                    </a:p>
                  </a:txBody>
                  <a:tcPr/>
                </a:tc>
                <a:tc>
                  <a:txBody>
                    <a:bodyPr/>
                    <a:lstStyle/>
                    <a:p>
                      <a:r>
                        <a:rPr lang="en-GB" dirty="0"/>
                        <a:t>Ceramics</a:t>
                      </a:r>
                    </a:p>
                  </a:txBody>
                  <a:tcPr/>
                </a:tc>
                <a:tc>
                  <a:txBody>
                    <a:bodyPr/>
                    <a:lstStyle/>
                    <a:p>
                      <a:r>
                        <a:rPr lang="en-GB" dirty="0"/>
                        <a:t>Chemicals</a:t>
                      </a:r>
                    </a:p>
                  </a:txBody>
                  <a:tcPr/>
                </a:tc>
                <a:tc>
                  <a:txBody>
                    <a:bodyPr/>
                    <a:lstStyle/>
                    <a:p>
                      <a:r>
                        <a:rPr lang="en-GB" dirty="0"/>
                        <a:t>Glass</a:t>
                      </a:r>
                    </a:p>
                  </a:txBody>
                  <a:tcPr/>
                </a:tc>
                <a:tc>
                  <a:txBody>
                    <a:bodyPr/>
                    <a:lstStyle/>
                    <a:p>
                      <a:r>
                        <a:rPr lang="en-GB" dirty="0"/>
                        <a:t>Metals</a:t>
                      </a:r>
                    </a:p>
                  </a:txBody>
                  <a:tcPr/>
                </a:tc>
                <a:tc>
                  <a:txBody>
                    <a:bodyPr/>
                    <a:lstStyle/>
                    <a:p>
                      <a:r>
                        <a:rPr lang="en-GB" dirty="0"/>
                        <a:t>Paper</a:t>
                      </a:r>
                    </a:p>
                  </a:txBody>
                  <a:tcPr/>
                </a:tc>
                <a:extLst>
                  <a:ext uri="{0D108BD9-81ED-4DB2-BD59-A6C34878D82A}">
                    <a16:rowId xmlns:a16="http://schemas.microsoft.com/office/drawing/2014/main" val="2744912308"/>
                  </a:ext>
                </a:extLst>
              </a:tr>
              <a:tr h="460532">
                <a:tc>
                  <a:txBody>
                    <a:bodyPr/>
                    <a:lstStyle/>
                    <a:p>
                      <a:r>
                        <a:rPr lang="en-GB" dirty="0"/>
                        <a:t>UK</a:t>
                      </a:r>
                    </a:p>
                  </a:txBody>
                  <a:tcPr/>
                </a:tc>
                <a:tc>
                  <a:txBody>
                    <a:bodyPr/>
                    <a:lstStyle/>
                    <a:p>
                      <a:pPr algn="ctr"/>
                      <a:r>
                        <a:rPr lang="en-GB" dirty="0"/>
                        <a:t>4.3</a:t>
                      </a:r>
                    </a:p>
                  </a:txBody>
                  <a:tcPr/>
                </a:tc>
                <a:tc>
                  <a:txBody>
                    <a:bodyPr/>
                    <a:lstStyle/>
                    <a:p>
                      <a:pPr algn="ctr"/>
                      <a:r>
                        <a:rPr lang="en-GB" dirty="0"/>
                        <a:t>4</a:t>
                      </a:r>
                    </a:p>
                  </a:txBody>
                  <a:tcPr/>
                </a:tc>
                <a:tc>
                  <a:txBody>
                    <a:bodyPr/>
                    <a:lstStyle/>
                    <a:p>
                      <a:pPr algn="ctr"/>
                      <a:r>
                        <a:rPr lang="en-GB" dirty="0"/>
                        <a:t>19.7</a:t>
                      </a:r>
                    </a:p>
                  </a:txBody>
                  <a:tcPr/>
                </a:tc>
                <a:tc>
                  <a:txBody>
                    <a:bodyPr/>
                    <a:lstStyle/>
                    <a:p>
                      <a:pPr algn="ctr"/>
                      <a:r>
                        <a:rPr lang="en-GB" dirty="0"/>
                        <a:t>7.2</a:t>
                      </a:r>
                    </a:p>
                  </a:txBody>
                  <a:tcPr/>
                </a:tc>
                <a:tc>
                  <a:txBody>
                    <a:bodyPr/>
                    <a:lstStyle/>
                    <a:p>
                      <a:pPr algn="ctr"/>
                      <a:r>
                        <a:rPr lang="en-GB" dirty="0"/>
                        <a:t>14.9</a:t>
                      </a:r>
                    </a:p>
                  </a:txBody>
                  <a:tcPr/>
                </a:tc>
                <a:tc>
                  <a:txBody>
                    <a:bodyPr/>
                    <a:lstStyle/>
                    <a:p>
                      <a:pPr algn="ctr"/>
                      <a:r>
                        <a:rPr lang="en-GB" dirty="0"/>
                        <a:t>13</a:t>
                      </a:r>
                    </a:p>
                  </a:txBody>
                  <a:tcPr/>
                </a:tc>
                <a:extLst>
                  <a:ext uri="{0D108BD9-81ED-4DB2-BD59-A6C34878D82A}">
                    <a16:rowId xmlns:a16="http://schemas.microsoft.com/office/drawing/2014/main" val="257059398"/>
                  </a:ext>
                </a:extLst>
              </a:tr>
              <a:tr h="370840">
                <a:tc>
                  <a:txBody>
                    <a:bodyPr/>
                    <a:lstStyle/>
                    <a:p>
                      <a:r>
                        <a:rPr lang="en-GB" dirty="0"/>
                        <a:t>Global</a:t>
                      </a:r>
                    </a:p>
                  </a:txBody>
                  <a:tcPr/>
                </a:tc>
                <a:tc>
                  <a:txBody>
                    <a:bodyPr/>
                    <a:lstStyle/>
                    <a:p>
                      <a:pPr algn="ctr"/>
                      <a:r>
                        <a:rPr lang="en-GB" dirty="0"/>
                        <a:t>3.5</a:t>
                      </a:r>
                    </a:p>
                  </a:txBody>
                  <a:tcPr/>
                </a:tc>
                <a:tc>
                  <a:txBody>
                    <a:bodyPr/>
                    <a:lstStyle/>
                    <a:p>
                      <a:pPr algn="ctr"/>
                      <a:r>
                        <a:rPr lang="en-GB" dirty="0"/>
                        <a:t>4.1</a:t>
                      </a:r>
                    </a:p>
                  </a:txBody>
                  <a:tcPr/>
                </a:tc>
                <a:tc>
                  <a:txBody>
                    <a:bodyPr/>
                    <a:lstStyle/>
                    <a:p>
                      <a:pPr algn="ctr"/>
                      <a:r>
                        <a:rPr lang="en-GB" dirty="0"/>
                        <a:t>17.9</a:t>
                      </a:r>
                    </a:p>
                  </a:txBody>
                  <a:tcPr/>
                </a:tc>
                <a:tc>
                  <a:txBody>
                    <a:bodyPr/>
                    <a:lstStyle/>
                    <a:p>
                      <a:pPr algn="ctr"/>
                      <a:r>
                        <a:rPr lang="en-GB" dirty="0"/>
                        <a:t>8</a:t>
                      </a:r>
                    </a:p>
                  </a:txBody>
                  <a:tcPr/>
                </a:tc>
                <a:tc>
                  <a:txBody>
                    <a:bodyPr/>
                    <a:lstStyle/>
                    <a:p>
                      <a:pPr algn="ctr"/>
                      <a:r>
                        <a:rPr lang="en-GB" dirty="0"/>
                        <a:t>19.2</a:t>
                      </a:r>
                    </a:p>
                  </a:txBody>
                  <a:tcPr/>
                </a:tc>
                <a:tc>
                  <a:txBody>
                    <a:bodyPr/>
                    <a:lstStyle/>
                    <a:p>
                      <a:pPr algn="ctr"/>
                      <a:r>
                        <a:rPr lang="en-GB" dirty="0"/>
                        <a:t>21</a:t>
                      </a:r>
                    </a:p>
                  </a:txBody>
                  <a:tcPr/>
                </a:tc>
                <a:extLst>
                  <a:ext uri="{0D108BD9-81ED-4DB2-BD59-A6C34878D82A}">
                    <a16:rowId xmlns:a16="http://schemas.microsoft.com/office/drawing/2014/main" val="2775455270"/>
                  </a:ext>
                </a:extLst>
              </a:tr>
              <a:tr h="370840">
                <a:tc>
                  <a:txBody>
                    <a:bodyPr/>
                    <a:lstStyle/>
                    <a:p>
                      <a:r>
                        <a:rPr lang="en-GB" dirty="0"/>
                        <a:t>Difference (%)</a:t>
                      </a:r>
                    </a:p>
                  </a:txBody>
                  <a:tcPr/>
                </a:tc>
                <a:tc>
                  <a:txBody>
                    <a:bodyPr/>
                    <a:lstStyle/>
                    <a:p>
                      <a:pPr algn="ctr"/>
                      <a:r>
                        <a:rPr lang="en-GB" dirty="0">
                          <a:solidFill>
                            <a:srgbClr val="FF0000"/>
                          </a:solidFill>
                        </a:rPr>
                        <a:t>23</a:t>
                      </a:r>
                    </a:p>
                  </a:txBody>
                  <a:tcPr/>
                </a:tc>
                <a:tc>
                  <a:txBody>
                    <a:bodyPr/>
                    <a:lstStyle/>
                    <a:p>
                      <a:pPr algn="ctr"/>
                      <a:r>
                        <a:rPr lang="en-GB" dirty="0">
                          <a:solidFill>
                            <a:srgbClr val="2F9C47"/>
                          </a:solidFill>
                        </a:rPr>
                        <a:t>2.5</a:t>
                      </a:r>
                    </a:p>
                  </a:txBody>
                  <a:tcPr/>
                </a:tc>
                <a:tc>
                  <a:txBody>
                    <a:bodyPr/>
                    <a:lstStyle/>
                    <a:p>
                      <a:pPr algn="ctr"/>
                      <a:r>
                        <a:rPr lang="en-GB" dirty="0">
                          <a:solidFill>
                            <a:srgbClr val="FF0000"/>
                          </a:solidFill>
                        </a:rPr>
                        <a:t>10</a:t>
                      </a:r>
                    </a:p>
                  </a:txBody>
                  <a:tcPr/>
                </a:tc>
                <a:tc>
                  <a:txBody>
                    <a:bodyPr/>
                    <a:lstStyle/>
                    <a:p>
                      <a:pPr algn="ctr"/>
                      <a:r>
                        <a:rPr lang="en-GB" dirty="0">
                          <a:solidFill>
                            <a:srgbClr val="2F9C47"/>
                          </a:solidFill>
                        </a:rPr>
                        <a:t>20</a:t>
                      </a:r>
                    </a:p>
                  </a:txBody>
                  <a:tcPr/>
                </a:tc>
                <a:tc>
                  <a:txBody>
                    <a:bodyPr/>
                    <a:lstStyle/>
                    <a:p>
                      <a:pPr algn="ctr"/>
                      <a:r>
                        <a:rPr lang="en-GB" dirty="0">
                          <a:solidFill>
                            <a:srgbClr val="2F9C47"/>
                          </a:solidFill>
                        </a:rPr>
                        <a:t>22</a:t>
                      </a:r>
                    </a:p>
                  </a:txBody>
                  <a:tcPr/>
                </a:tc>
                <a:tc>
                  <a:txBody>
                    <a:bodyPr/>
                    <a:lstStyle/>
                    <a:p>
                      <a:pPr algn="ctr"/>
                      <a:r>
                        <a:rPr lang="en-GB" dirty="0">
                          <a:solidFill>
                            <a:srgbClr val="2F9C47"/>
                          </a:solidFill>
                        </a:rPr>
                        <a:t>38</a:t>
                      </a:r>
                    </a:p>
                  </a:txBody>
                  <a:tcPr/>
                </a:tc>
                <a:extLst>
                  <a:ext uri="{0D108BD9-81ED-4DB2-BD59-A6C34878D82A}">
                    <a16:rowId xmlns:a16="http://schemas.microsoft.com/office/drawing/2014/main" val="135113113"/>
                  </a:ext>
                </a:extLst>
              </a:tr>
            </a:tbl>
          </a:graphicData>
        </a:graphic>
      </p:graphicFrame>
      <p:sp>
        <p:nvSpPr>
          <p:cNvPr id="7" name="TextBox 6">
            <a:extLst>
              <a:ext uri="{FF2B5EF4-FFF2-40B4-BE49-F238E27FC236}">
                <a16:creationId xmlns:a16="http://schemas.microsoft.com/office/drawing/2014/main" id="{A5EDF3F9-AC15-3C83-0894-BCD17938634F}"/>
              </a:ext>
            </a:extLst>
          </p:cNvPr>
          <p:cNvSpPr txBox="1"/>
          <p:nvPr/>
        </p:nvSpPr>
        <p:spPr>
          <a:xfrm>
            <a:off x="8357283" y="6049736"/>
            <a:ext cx="3377848"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383C3E"/>
                </a:solidFill>
                <a:effectLst/>
                <a:uLnTx/>
                <a:uFillTx/>
                <a:latin typeface="Arial"/>
                <a:ea typeface="+mn-ea"/>
                <a:cs typeface="+mn-cs"/>
              </a:rPr>
              <a:t>Cement normalised by the unit of clinker</a:t>
            </a:r>
          </a:p>
        </p:txBody>
      </p:sp>
      <p:graphicFrame>
        <p:nvGraphicFramePr>
          <p:cNvPr id="4" name="Table 3">
            <a:extLst>
              <a:ext uri="{FF2B5EF4-FFF2-40B4-BE49-F238E27FC236}">
                <a16:creationId xmlns:a16="http://schemas.microsoft.com/office/drawing/2014/main" id="{5BE1EC9C-E393-E51A-6AD6-4490D4243D0B}"/>
              </a:ext>
            </a:extLst>
          </p:cNvPr>
          <p:cNvGraphicFramePr>
            <a:graphicFrameLocks noGrp="1"/>
          </p:cNvGraphicFramePr>
          <p:nvPr>
            <p:extLst>
              <p:ext uri="{D42A27DB-BD31-4B8C-83A1-F6EECF244321}">
                <p14:modId xmlns:p14="http://schemas.microsoft.com/office/powerpoint/2010/main" val="2278495010"/>
              </p:ext>
            </p:extLst>
          </p:nvPr>
        </p:nvGraphicFramePr>
        <p:xfrm>
          <a:off x="1199819" y="4369200"/>
          <a:ext cx="8439559" cy="1483360"/>
        </p:xfrm>
        <a:graphic>
          <a:graphicData uri="http://schemas.openxmlformats.org/drawingml/2006/table">
            <a:tbl>
              <a:tblPr firstRow="1" bandRow="1">
                <a:tableStyleId>{5C22544A-7EE6-4342-B048-85BDC9FD1C3A}</a:tableStyleId>
              </a:tblPr>
              <a:tblGrid>
                <a:gridCol w="1702753">
                  <a:extLst>
                    <a:ext uri="{9D8B030D-6E8A-4147-A177-3AD203B41FA5}">
                      <a16:colId xmlns:a16="http://schemas.microsoft.com/office/drawing/2014/main" val="3838239513"/>
                    </a:ext>
                  </a:extLst>
                </a:gridCol>
                <a:gridCol w="1161143">
                  <a:extLst>
                    <a:ext uri="{9D8B030D-6E8A-4147-A177-3AD203B41FA5}">
                      <a16:colId xmlns:a16="http://schemas.microsoft.com/office/drawing/2014/main" val="1112140093"/>
                    </a:ext>
                  </a:extLst>
                </a:gridCol>
                <a:gridCol w="1275080">
                  <a:extLst>
                    <a:ext uri="{9D8B030D-6E8A-4147-A177-3AD203B41FA5}">
                      <a16:colId xmlns:a16="http://schemas.microsoft.com/office/drawing/2014/main" val="1299957674"/>
                    </a:ext>
                  </a:extLst>
                </a:gridCol>
                <a:gridCol w="1389380">
                  <a:extLst>
                    <a:ext uri="{9D8B030D-6E8A-4147-A177-3AD203B41FA5}">
                      <a16:colId xmlns:a16="http://schemas.microsoft.com/office/drawing/2014/main" val="1251558481"/>
                    </a:ext>
                  </a:extLst>
                </a:gridCol>
                <a:gridCol w="868680">
                  <a:extLst>
                    <a:ext uri="{9D8B030D-6E8A-4147-A177-3AD203B41FA5}">
                      <a16:colId xmlns:a16="http://schemas.microsoft.com/office/drawing/2014/main" val="1473712870"/>
                    </a:ext>
                  </a:extLst>
                </a:gridCol>
                <a:gridCol w="1161143">
                  <a:extLst>
                    <a:ext uri="{9D8B030D-6E8A-4147-A177-3AD203B41FA5}">
                      <a16:colId xmlns:a16="http://schemas.microsoft.com/office/drawing/2014/main" val="558127451"/>
                    </a:ext>
                  </a:extLst>
                </a:gridCol>
                <a:gridCol w="881380">
                  <a:extLst>
                    <a:ext uri="{9D8B030D-6E8A-4147-A177-3AD203B41FA5}">
                      <a16:colId xmlns:a16="http://schemas.microsoft.com/office/drawing/2014/main" val="1016116467"/>
                    </a:ext>
                  </a:extLst>
                </a:gridCol>
              </a:tblGrid>
              <a:tr h="370840">
                <a:tc>
                  <a:txBody>
                    <a:bodyPr/>
                    <a:lstStyle/>
                    <a:p>
                      <a:endParaRPr lang="en-GB" dirty="0"/>
                    </a:p>
                  </a:txBody>
                  <a:tcPr/>
                </a:tc>
                <a:tc>
                  <a:txBody>
                    <a:bodyPr/>
                    <a:lstStyle/>
                    <a:p>
                      <a:r>
                        <a:rPr lang="en-GB" dirty="0"/>
                        <a:t>Cement</a:t>
                      </a:r>
                    </a:p>
                  </a:txBody>
                  <a:tcPr/>
                </a:tc>
                <a:tc>
                  <a:txBody>
                    <a:bodyPr/>
                    <a:lstStyle/>
                    <a:p>
                      <a:r>
                        <a:rPr lang="en-GB" dirty="0"/>
                        <a:t>Ceramics</a:t>
                      </a:r>
                    </a:p>
                  </a:txBody>
                  <a:tcPr/>
                </a:tc>
                <a:tc>
                  <a:txBody>
                    <a:bodyPr/>
                    <a:lstStyle/>
                    <a:p>
                      <a:r>
                        <a:rPr lang="en-GB" dirty="0"/>
                        <a:t>Chemicals</a:t>
                      </a:r>
                    </a:p>
                  </a:txBody>
                  <a:tcPr/>
                </a:tc>
                <a:tc>
                  <a:txBody>
                    <a:bodyPr/>
                    <a:lstStyle/>
                    <a:p>
                      <a:r>
                        <a:rPr lang="en-GB" dirty="0"/>
                        <a:t>Glass</a:t>
                      </a:r>
                    </a:p>
                  </a:txBody>
                  <a:tcPr/>
                </a:tc>
                <a:tc>
                  <a:txBody>
                    <a:bodyPr/>
                    <a:lstStyle/>
                    <a:p>
                      <a:r>
                        <a:rPr lang="en-GB" dirty="0"/>
                        <a:t>Metals</a:t>
                      </a:r>
                    </a:p>
                  </a:txBody>
                  <a:tcPr/>
                </a:tc>
                <a:tc>
                  <a:txBody>
                    <a:bodyPr/>
                    <a:lstStyle/>
                    <a:p>
                      <a:r>
                        <a:rPr lang="en-GB" dirty="0"/>
                        <a:t>Paper</a:t>
                      </a:r>
                    </a:p>
                  </a:txBody>
                  <a:tcPr/>
                </a:tc>
                <a:extLst>
                  <a:ext uri="{0D108BD9-81ED-4DB2-BD59-A6C34878D82A}">
                    <a16:rowId xmlns:a16="http://schemas.microsoft.com/office/drawing/2014/main" val="2744912308"/>
                  </a:ext>
                </a:extLst>
              </a:tr>
              <a:tr h="370840">
                <a:tc>
                  <a:txBody>
                    <a:bodyPr/>
                    <a:lstStyle/>
                    <a:p>
                      <a:r>
                        <a:rPr lang="en-GB" dirty="0"/>
                        <a:t>UK</a:t>
                      </a:r>
                    </a:p>
                  </a:txBody>
                  <a:tcPr/>
                </a:tc>
                <a:tc>
                  <a:txBody>
                    <a:bodyPr/>
                    <a:lstStyle/>
                    <a:p>
                      <a:pPr algn="ctr"/>
                      <a:r>
                        <a:rPr lang="en-GB" dirty="0"/>
                        <a:t>0.85</a:t>
                      </a:r>
                    </a:p>
                  </a:txBody>
                  <a:tcPr/>
                </a:tc>
                <a:tc>
                  <a:txBody>
                    <a:bodyPr/>
                    <a:lstStyle/>
                    <a:p>
                      <a:pPr algn="ctr"/>
                      <a:r>
                        <a:rPr lang="en-GB" dirty="0"/>
                        <a:t>0.25</a:t>
                      </a:r>
                    </a:p>
                  </a:txBody>
                  <a:tcPr/>
                </a:tc>
                <a:tc>
                  <a:txBody>
                    <a:bodyPr/>
                    <a:lstStyle/>
                    <a:p>
                      <a:pPr algn="ctr"/>
                      <a:r>
                        <a:rPr lang="en-GB" dirty="0"/>
                        <a:t>0.97</a:t>
                      </a:r>
                    </a:p>
                  </a:txBody>
                  <a:tcPr/>
                </a:tc>
                <a:tc>
                  <a:txBody>
                    <a:bodyPr/>
                    <a:lstStyle/>
                    <a:p>
                      <a:pPr algn="ctr"/>
                      <a:r>
                        <a:rPr lang="en-GB" dirty="0"/>
                        <a:t>0.51</a:t>
                      </a:r>
                    </a:p>
                  </a:txBody>
                  <a:tcPr/>
                </a:tc>
                <a:tc>
                  <a:txBody>
                    <a:bodyPr/>
                    <a:lstStyle/>
                    <a:p>
                      <a:pPr algn="ctr"/>
                      <a:r>
                        <a:rPr lang="en-GB" dirty="0"/>
                        <a:t>1.29</a:t>
                      </a:r>
                    </a:p>
                  </a:txBody>
                  <a:tcPr/>
                </a:tc>
                <a:tc>
                  <a:txBody>
                    <a:bodyPr/>
                    <a:lstStyle/>
                    <a:p>
                      <a:pPr algn="ctr"/>
                      <a:r>
                        <a:rPr lang="en-GB" dirty="0"/>
                        <a:t>0.83</a:t>
                      </a:r>
                    </a:p>
                  </a:txBody>
                  <a:tcPr/>
                </a:tc>
                <a:extLst>
                  <a:ext uri="{0D108BD9-81ED-4DB2-BD59-A6C34878D82A}">
                    <a16:rowId xmlns:a16="http://schemas.microsoft.com/office/drawing/2014/main" val="257059398"/>
                  </a:ext>
                </a:extLst>
              </a:tr>
              <a:tr h="370840">
                <a:tc>
                  <a:txBody>
                    <a:bodyPr/>
                    <a:lstStyle/>
                    <a:p>
                      <a:r>
                        <a:rPr lang="en-GB" dirty="0"/>
                        <a:t>Global</a:t>
                      </a:r>
                    </a:p>
                  </a:txBody>
                  <a:tcPr/>
                </a:tc>
                <a:tc>
                  <a:txBody>
                    <a:bodyPr/>
                    <a:lstStyle/>
                    <a:p>
                      <a:pPr algn="ctr"/>
                      <a:r>
                        <a:rPr lang="en-GB" dirty="0"/>
                        <a:t>0.80</a:t>
                      </a:r>
                    </a:p>
                  </a:txBody>
                  <a:tcPr/>
                </a:tc>
                <a:tc>
                  <a:txBody>
                    <a:bodyPr/>
                    <a:lstStyle/>
                    <a:p>
                      <a:pPr algn="ctr"/>
                      <a:r>
                        <a:rPr lang="en-GB" dirty="0"/>
                        <a:t>0.32</a:t>
                      </a:r>
                    </a:p>
                  </a:txBody>
                  <a:tcPr/>
                </a:tc>
                <a:tc>
                  <a:txBody>
                    <a:bodyPr/>
                    <a:lstStyle/>
                    <a:p>
                      <a:pPr algn="ctr"/>
                      <a:r>
                        <a:rPr lang="en-GB" dirty="0"/>
                        <a:t>1.35</a:t>
                      </a:r>
                    </a:p>
                  </a:txBody>
                  <a:tcPr/>
                </a:tc>
                <a:tc>
                  <a:txBody>
                    <a:bodyPr/>
                    <a:lstStyle/>
                    <a:p>
                      <a:pPr algn="ctr"/>
                      <a:r>
                        <a:rPr lang="en-GB" dirty="0"/>
                        <a:t>0.57</a:t>
                      </a:r>
                    </a:p>
                  </a:txBody>
                  <a:tcPr/>
                </a:tc>
                <a:tc>
                  <a:txBody>
                    <a:bodyPr/>
                    <a:lstStyle/>
                    <a:p>
                      <a:pPr algn="ctr"/>
                      <a:r>
                        <a:rPr lang="en-GB" dirty="0"/>
                        <a:t>1.47</a:t>
                      </a:r>
                    </a:p>
                  </a:txBody>
                  <a:tcPr/>
                </a:tc>
                <a:tc>
                  <a:txBody>
                    <a:bodyPr/>
                    <a:lstStyle/>
                    <a:p>
                      <a:pPr algn="ctr"/>
                      <a:r>
                        <a:rPr lang="en-GB" dirty="0"/>
                        <a:t>1.45</a:t>
                      </a:r>
                    </a:p>
                  </a:txBody>
                  <a:tcPr/>
                </a:tc>
                <a:extLst>
                  <a:ext uri="{0D108BD9-81ED-4DB2-BD59-A6C34878D82A}">
                    <a16:rowId xmlns:a16="http://schemas.microsoft.com/office/drawing/2014/main" val="2775455270"/>
                  </a:ext>
                </a:extLst>
              </a:tr>
              <a:tr h="370840">
                <a:tc>
                  <a:txBody>
                    <a:bodyPr/>
                    <a:lstStyle/>
                    <a:p>
                      <a:r>
                        <a:rPr lang="en-GB" dirty="0"/>
                        <a:t>Difference (%)</a:t>
                      </a:r>
                    </a:p>
                  </a:txBody>
                  <a:tcPr/>
                </a:tc>
                <a:tc>
                  <a:txBody>
                    <a:bodyPr/>
                    <a:lstStyle/>
                    <a:p>
                      <a:pPr algn="ctr"/>
                      <a:r>
                        <a:rPr lang="en-GB" dirty="0">
                          <a:solidFill>
                            <a:srgbClr val="FF0000"/>
                          </a:solidFill>
                        </a:rPr>
                        <a:t>6</a:t>
                      </a:r>
                    </a:p>
                  </a:txBody>
                  <a:tcPr/>
                </a:tc>
                <a:tc>
                  <a:txBody>
                    <a:bodyPr/>
                    <a:lstStyle/>
                    <a:p>
                      <a:pPr algn="ctr"/>
                      <a:r>
                        <a:rPr lang="en-GB" dirty="0">
                          <a:solidFill>
                            <a:srgbClr val="2F9C47"/>
                          </a:solidFill>
                        </a:rPr>
                        <a:t>22</a:t>
                      </a:r>
                    </a:p>
                  </a:txBody>
                  <a:tcPr/>
                </a:tc>
                <a:tc>
                  <a:txBody>
                    <a:bodyPr/>
                    <a:lstStyle/>
                    <a:p>
                      <a:pPr algn="ctr"/>
                      <a:r>
                        <a:rPr lang="en-GB" dirty="0">
                          <a:solidFill>
                            <a:srgbClr val="2F9C47"/>
                          </a:solidFill>
                        </a:rPr>
                        <a:t>28</a:t>
                      </a:r>
                    </a:p>
                  </a:txBody>
                  <a:tcPr/>
                </a:tc>
                <a:tc>
                  <a:txBody>
                    <a:bodyPr/>
                    <a:lstStyle/>
                    <a:p>
                      <a:pPr algn="ctr"/>
                      <a:r>
                        <a:rPr lang="en-GB" dirty="0">
                          <a:solidFill>
                            <a:srgbClr val="2F9C47"/>
                          </a:solidFill>
                        </a:rPr>
                        <a:t>10</a:t>
                      </a:r>
                    </a:p>
                  </a:txBody>
                  <a:tcPr/>
                </a:tc>
                <a:tc>
                  <a:txBody>
                    <a:bodyPr/>
                    <a:lstStyle/>
                    <a:p>
                      <a:pPr algn="ctr"/>
                      <a:r>
                        <a:rPr lang="en-GB" dirty="0">
                          <a:solidFill>
                            <a:srgbClr val="2F9C47"/>
                          </a:solidFill>
                        </a:rPr>
                        <a:t>12</a:t>
                      </a:r>
                    </a:p>
                  </a:txBody>
                  <a:tcPr/>
                </a:tc>
                <a:tc>
                  <a:txBody>
                    <a:bodyPr/>
                    <a:lstStyle/>
                    <a:p>
                      <a:pPr algn="ctr"/>
                      <a:r>
                        <a:rPr lang="en-GB" dirty="0">
                          <a:solidFill>
                            <a:srgbClr val="2F9C47"/>
                          </a:solidFill>
                        </a:rPr>
                        <a:t>42</a:t>
                      </a:r>
                    </a:p>
                  </a:txBody>
                  <a:tcPr/>
                </a:tc>
                <a:extLst>
                  <a:ext uri="{0D108BD9-81ED-4DB2-BD59-A6C34878D82A}">
                    <a16:rowId xmlns:a16="http://schemas.microsoft.com/office/drawing/2014/main" val="135113113"/>
                  </a:ext>
                </a:extLst>
              </a:tr>
            </a:tbl>
          </a:graphicData>
        </a:graphic>
      </p:graphicFrame>
      <p:sp>
        <p:nvSpPr>
          <p:cNvPr id="5" name="Text Placeholder 1">
            <a:extLst>
              <a:ext uri="{FF2B5EF4-FFF2-40B4-BE49-F238E27FC236}">
                <a16:creationId xmlns:a16="http://schemas.microsoft.com/office/drawing/2014/main" id="{8B1ED064-59CC-243F-5EC5-897D0157A310}"/>
              </a:ext>
            </a:extLst>
          </p:cNvPr>
          <p:cNvSpPr txBox="1">
            <a:spLocks/>
          </p:cNvSpPr>
          <p:nvPr/>
        </p:nvSpPr>
        <p:spPr>
          <a:xfrm>
            <a:off x="3527701" y="1084207"/>
            <a:ext cx="3852813" cy="868716"/>
          </a:xfrm>
          <a:prstGeom prst="rect">
            <a:avLst/>
          </a:prstGeom>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3200" b="1" i="0" kern="1200">
                <a:solidFill>
                  <a:srgbClr val="C00000"/>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Energy Intensity (MJ/</a:t>
            </a:r>
            <a:r>
              <a:rPr kumimoji="0" lang="en-GB" sz="20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kg</a:t>
            </a:r>
            <a:r>
              <a:rPr kumimoji="0" lang="en-GB" sz="2000" b="1" i="0" u="none" strike="noStrike" kern="1200" cap="none" spc="0" normalizeH="0" baseline="-25000" noProof="0" dirty="0" err="1">
                <a:ln>
                  <a:noFill/>
                </a:ln>
                <a:solidFill>
                  <a:srgbClr val="C00000"/>
                </a:solidFill>
                <a:effectLst/>
                <a:uLnTx/>
                <a:uFillTx/>
                <a:latin typeface="Arial" panose="020B0604020202020204" pitchFamily="34" charset="0"/>
                <a:ea typeface="+mn-ea"/>
                <a:cs typeface="Arial" panose="020B0604020202020204" pitchFamily="34" charset="0"/>
              </a:rPr>
              <a:t>product</a:t>
            </a:r>
            <a:r>
              <a:rPr kumimoji="0" lang="en-GB" sz="2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a:t>
            </a:r>
          </a:p>
        </p:txBody>
      </p:sp>
      <p:sp>
        <p:nvSpPr>
          <p:cNvPr id="6" name="Text Placeholder 1">
            <a:extLst>
              <a:ext uri="{FF2B5EF4-FFF2-40B4-BE49-F238E27FC236}">
                <a16:creationId xmlns:a16="http://schemas.microsoft.com/office/drawing/2014/main" id="{870E8B1D-B886-C8C7-2DEE-78AC3A9447D3}"/>
              </a:ext>
            </a:extLst>
          </p:cNvPr>
          <p:cNvSpPr txBox="1">
            <a:spLocks/>
          </p:cNvSpPr>
          <p:nvPr/>
        </p:nvSpPr>
        <p:spPr>
          <a:xfrm>
            <a:off x="3527700" y="3577914"/>
            <a:ext cx="3918129" cy="868716"/>
          </a:xfrm>
          <a:prstGeom prst="rect">
            <a:avLst/>
          </a:prstGeom>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3200" b="1" i="0" kern="1200">
                <a:solidFill>
                  <a:srgbClr val="C00000"/>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CO</a:t>
            </a:r>
            <a:r>
              <a:rPr kumimoji="0" lang="en-GB" sz="2000" b="1" i="0" u="none" strike="noStrike" kern="1200" cap="none" spc="0" normalizeH="0" baseline="-25000" noProof="0" dirty="0">
                <a:ln>
                  <a:noFill/>
                </a:ln>
                <a:solidFill>
                  <a:srgbClr val="C00000"/>
                </a:solidFill>
                <a:effectLst/>
                <a:uLnTx/>
                <a:uFillTx/>
                <a:latin typeface="Arial" panose="020B0604020202020204" pitchFamily="34" charset="0"/>
                <a:ea typeface="+mn-ea"/>
                <a:cs typeface="Arial" panose="020B0604020202020204" pitchFamily="34" charset="0"/>
              </a:rPr>
              <a:t>2</a:t>
            </a:r>
            <a:r>
              <a:rPr kumimoji="0" lang="en-GB" sz="2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Intensity (kgCO</a:t>
            </a:r>
            <a:r>
              <a:rPr kumimoji="0" lang="en-GB" sz="2000" b="1" i="0" u="none" strike="noStrike" kern="1200" cap="none" spc="0" normalizeH="0" baseline="-25000" noProof="0" dirty="0">
                <a:ln>
                  <a:noFill/>
                </a:ln>
                <a:solidFill>
                  <a:srgbClr val="C00000"/>
                </a:solidFill>
                <a:effectLst/>
                <a:uLnTx/>
                <a:uFillTx/>
                <a:latin typeface="Arial" panose="020B0604020202020204" pitchFamily="34" charset="0"/>
                <a:ea typeface="+mn-ea"/>
                <a:cs typeface="Arial" panose="020B0604020202020204" pitchFamily="34" charset="0"/>
              </a:rPr>
              <a:t>2e</a:t>
            </a:r>
            <a:r>
              <a:rPr kumimoji="0" lang="en-GB" sz="2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a:t>
            </a:r>
            <a:r>
              <a:rPr kumimoji="0" lang="en-GB" sz="20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kg</a:t>
            </a:r>
            <a:r>
              <a:rPr kumimoji="0" lang="en-GB" sz="2000" b="1" i="0" u="none" strike="noStrike" kern="1200" cap="none" spc="0" normalizeH="0" baseline="-25000" noProof="0" dirty="0" err="1">
                <a:ln>
                  <a:noFill/>
                </a:ln>
                <a:solidFill>
                  <a:srgbClr val="C00000"/>
                </a:solidFill>
                <a:effectLst/>
                <a:uLnTx/>
                <a:uFillTx/>
                <a:latin typeface="Arial" panose="020B0604020202020204" pitchFamily="34" charset="0"/>
                <a:ea typeface="+mn-ea"/>
                <a:cs typeface="Arial" panose="020B0604020202020204" pitchFamily="34" charset="0"/>
              </a:rPr>
              <a:t>product</a:t>
            </a:r>
            <a:r>
              <a:rPr kumimoji="0" lang="en-GB" sz="2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a:t>
            </a:r>
          </a:p>
        </p:txBody>
      </p:sp>
    </p:spTree>
    <p:extLst>
      <p:ext uri="{BB962C8B-B14F-4D97-AF65-F5344CB8AC3E}">
        <p14:creationId xmlns:p14="http://schemas.microsoft.com/office/powerpoint/2010/main" val="359183259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p:txBody>
          <a:bodyPr/>
          <a:lstStyle/>
          <a:p>
            <a:r>
              <a:rPr lang="en-GB" sz="3200"/>
              <a:t>WS2</a:t>
            </a:r>
            <a:r>
              <a:rPr lang="en-GB" sz="3200" dirty="0"/>
              <a:t> – Where there’s muck there’s brass</a:t>
            </a:r>
          </a:p>
        </p:txBody>
      </p:sp>
      <p:sp>
        <p:nvSpPr>
          <p:cNvPr id="4" name="TextBox 3">
            <a:extLst>
              <a:ext uri="{FF2B5EF4-FFF2-40B4-BE49-F238E27FC236}">
                <a16:creationId xmlns:a16="http://schemas.microsoft.com/office/drawing/2014/main" id="{787E3E23-AE53-3150-6256-6E61776D3FEE}"/>
              </a:ext>
            </a:extLst>
          </p:cNvPr>
          <p:cNvSpPr txBox="1"/>
          <p:nvPr/>
        </p:nvSpPr>
        <p:spPr>
          <a:xfrm>
            <a:off x="498938" y="1525052"/>
            <a:ext cx="5428333" cy="16312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383C3E"/>
                </a:solidFill>
                <a:effectLst/>
                <a:uLnTx/>
                <a:uFillTx/>
                <a:latin typeface="Arial"/>
                <a:ea typeface="+mn-ea"/>
                <a:cs typeface="+mn-cs"/>
              </a:rPr>
              <a:t>Achievements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383C3E"/>
                </a:solidFill>
                <a:effectLst/>
                <a:uLnTx/>
                <a:uFillTx/>
                <a:latin typeface="Arial"/>
                <a:ea typeface="+mn-ea"/>
                <a:cs typeface="+mn-cs"/>
              </a:rPr>
              <a:t>Industrial symbiosis workshops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383C3E"/>
                </a:solidFill>
                <a:effectLst/>
                <a:uLnTx/>
                <a:uFillTx/>
                <a:latin typeface="Arial"/>
                <a:ea typeface="+mn-ea"/>
                <a:cs typeface="+mn-cs"/>
              </a:rPr>
              <a:t>New products from waste streams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383C3E"/>
                </a:solidFill>
                <a:effectLst/>
                <a:uLnTx/>
                <a:uFillTx/>
                <a:latin typeface="Arial"/>
                <a:ea typeface="+mn-ea"/>
                <a:cs typeface="+mn-cs"/>
              </a:rPr>
              <a:t>Alternative raw materials</a:t>
            </a: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kumimoji="0" lang="en-GB" sz="2000" b="0" i="0" u="none" strike="noStrike" kern="1200" cap="none" spc="0" normalizeH="0" baseline="0" noProof="0" dirty="0">
              <a:ln>
                <a:noFill/>
              </a:ln>
              <a:solidFill>
                <a:srgbClr val="383C3E"/>
              </a:solidFill>
              <a:effectLst/>
              <a:uLnTx/>
              <a:uFillTx/>
              <a:latin typeface="Arial"/>
              <a:ea typeface="+mn-ea"/>
              <a:cs typeface="+mn-cs"/>
            </a:endParaRPr>
          </a:p>
        </p:txBody>
      </p:sp>
      <p:sp>
        <p:nvSpPr>
          <p:cNvPr id="5" name="TextBox 4">
            <a:extLst>
              <a:ext uri="{FF2B5EF4-FFF2-40B4-BE49-F238E27FC236}">
                <a16:creationId xmlns:a16="http://schemas.microsoft.com/office/drawing/2014/main" id="{158AB1F9-096D-DEB6-91FE-21C6B0CF5071}"/>
              </a:ext>
            </a:extLst>
          </p:cNvPr>
          <p:cNvSpPr txBox="1"/>
          <p:nvPr/>
        </p:nvSpPr>
        <p:spPr>
          <a:xfrm>
            <a:off x="498938" y="3193902"/>
            <a:ext cx="5003791"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383C3E"/>
                </a:solidFill>
                <a:effectLst/>
                <a:uLnTx/>
                <a:uFillTx/>
                <a:latin typeface="Arial"/>
                <a:ea typeface="+mn-ea"/>
                <a:cs typeface="+mn-cs"/>
              </a:rPr>
              <a:t>Next steps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383C3E"/>
                </a:solidFill>
                <a:effectLst/>
                <a:uLnTx/>
                <a:uFillTx/>
                <a:latin typeface="Arial"/>
                <a:ea typeface="+mn-ea"/>
                <a:cs typeface="+mn-cs"/>
              </a:rPr>
              <a:t>3</a:t>
            </a:r>
            <a:r>
              <a:rPr kumimoji="0" lang="en-GB" sz="2000" b="0" i="0" u="none" strike="noStrike" kern="1200" cap="none" spc="0" normalizeH="0" baseline="30000" noProof="0" dirty="0">
                <a:ln>
                  <a:noFill/>
                </a:ln>
                <a:solidFill>
                  <a:srgbClr val="383C3E"/>
                </a:solidFill>
                <a:effectLst/>
                <a:uLnTx/>
                <a:uFillTx/>
                <a:latin typeface="Arial"/>
                <a:ea typeface="+mn-ea"/>
                <a:cs typeface="+mn-cs"/>
              </a:rPr>
              <a:t>rd</a:t>
            </a:r>
            <a:r>
              <a:rPr kumimoji="0" lang="en-GB" sz="2000" b="0" i="0" u="none" strike="noStrike" kern="1200" cap="none" spc="0" normalizeH="0" baseline="0" noProof="0" dirty="0">
                <a:ln>
                  <a:noFill/>
                </a:ln>
                <a:solidFill>
                  <a:srgbClr val="383C3E"/>
                </a:solidFill>
                <a:effectLst/>
                <a:uLnTx/>
                <a:uFillTx/>
                <a:latin typeface="Arial"/>
                <a:ea typeface="+mn-ea"/>
                <a:cs typeface="+mn-cs"/>
              </a:rPr>
              <a:t> Industrial Symbiosis workshop</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383C3E"/>
                </a:solidFill>
                <a:effectLst/>
                <a:uLnTx/>
                <a:uFillTx/>
                <a:latin typeface="Arial"/>
                <a:ea typeface="+mn-ea"/>
                <a:cs typeface="+mn-cs"/>
              </a:rPr>
              <a:t>New products from waste streams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383C3E"/>
                </a:solidFill>
                <a:effectLst/>
                <a:uLnTx/>
                <a:uFillTx/>
                <a:latin typeface="Arial"/>
                <a:ea typeface="+mn-ea"/>
                <a:cs typeface="+mn-cs"/>
              </a:rPr>
              <a:t>Collect economic data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383C3E"/>
                </a:solidFill>
                <a:effectLst/>
                <a:uLnTx/>
                <a:uFillTx/>
                <a:latin typeface="Arial"/>
                <a:ea typeface="+mn-ea"/>
                <a:cs typeface="+mn-cs"/>
              </a:rPr>
              <a:t>Short projects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383C3E"/>
                </a:solidFill>
                <a:effectLst/>
                <a:uLnTx/>
                <a:uFillTx/>
                <a:latin typeface="Arial"/>
                <a:ea typeface="+mn-ea"/>
                <a:cs typeface="+mn-cs"/>
              </a:rPr>
              <a:t>eBay of waste?</a:t>
            </a:r>
          </a:p>
        </p:txBody>
      </p:sp>
      <p:pic>
        <p:nvPicPr>
          <p:cNvPr id="6" name="Picture 5">
            <a:extLst>
              <a:ext uri="{FF2B5EF4-FFF2-40B4-BE49-F238E27FC236}">
                <a16:creationId xmlns:a16="http://schemas.microsoft.com/office/drawing/2014/main" id="{66D58A2F-2345-182A-A93F-E1CBD493DD00}"/>
              </a:ext>
            </a:extLst>
          </p:cNvPr>
          <p:cNvPicPr>
            <a:picLocks noChangeAspect="1"/>
          </p:cNvPicPr>
          <p:nvPr/>
        </p:nvPicPr>
        <p:blipFill>
          <a:blip r:embed="rId3"/>
          <a:stretch>
            <a:fillRect/>
          </a:stretch>
        </p:blipFill>
        <p:spPr>
          <a:xfrm>
            <a:off x="5823728" y="2340660"/>
            <a:ext cx="6040784" cy="2531514"/>
          </a:xfrm>
          <a:prstGeom prst="rect">
            <a:avLst/>
          </a:prstGeom>
        </p:spPr>
      </p:pic>
    </p:spTree>
    <p:extLst>
      <p:ext uri="{BB962C8B-B14F-4D97-AF65-F5344CB8AC3E}">
        <p14:creationId xmlns:p14="http://schemas.microsoft.com/office/powerpoint/2010/main" val="222095580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1504012" y="196248"/>
            <a:ext cx="9227307" cy="868716"/>
          </a:xfrm>
        </p:spPr>
        <p:txBody>
          <a:bodyPr/>
          <a:lstStyle/>
          <a:p>
            <a:r>
              <a:rPr lang="en-GB" sz="3200" dirty="0"/>
              <a:t>WS3 – Working with communities</a:t>
            </a:r>
          </a:p>
        </p:txBody>
      </p:sp>
      <p:sp>
        <p:nvSpPr>
          <p:cNvPr id="4" name="TextBox 3">
            <a:extLst>
              <a:ext uri="{FF2B5EF4-FFF2-40B4-BE49-F238E27FC236}">
                <a16:creationId xmlns:a16="http://schemas.microsoft.com/office/drawing/2014/main" id="{787E3E23-AE53-3150-6256-6E61776D3FEE}"/>
              </a:ext>
            </a:extLst>
          </p:cNvPr>
          <p:cNvSpPr txBox="1"/>
          <p:nvPr/>
        </p:nvSpPr>
        <p:spPr>
          <a:xfrm>
            <a:off x="376474" y="1402589"/>
            <a:ext cx="11045362" cy="16312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383C3E"/>
                </a:solidFill>
                <a:effectLst/>
                <a:uLnTx/>
                <a:uFillTx/>
                <a:latin typeface="Arial"/>
                <a:ea typeface="+mn-ea"/>
                <a:cs typeface="+mn-cs"/>
              </a:rPr>
              <a:t>Achievements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383C3E"/>
                </a:solidFill>
                <a:effectLst/>
                <a:uLnTx/>
                <a:uFillTx/>
                <a:latin typeface="Arial"/>
                <a:ea typeface="+mn-ea"/>
                <a:cs typeface="+mn-cs"/>
              </a:rPr>
              <a:t>Case studies of opportunities/obstacles in community use of waste heat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383C3E"/>
                </a:solidFill>
                <a:effectLst/>
                <a:uLnTx/>
                <a:uFillTx/>
                <a:latin typeface="Arial"/>
                <a:ea typeface="+mn-ea"/>
                <a:cs typeface="+mn-cs"/>
              </a:rPr>
              <a:t>Mapping of partner sites and resource co-location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383C3E"/>
                </a:solidFill>
                <a:effectLst/>
                <a:uLnTx/>
                <a:uFillTx/>
                <a:latin typeface="Arial"/>
                <a:ea typeface="+mn-ea"/>
                <a:cs typeface="+mn-cs"/>
              </a:rPr>
              <a:t>Review of metrics for the FIs which look “beyond the fence”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383C3E"/>
                </a:solidFill>
                <a:effectLst/>
                <a:uLnTx/>
                <a:uFillTx/>
                <a:latin typeface="Arial"/>
                <a:ea typeface="+mn-ea"/>
                <a:cs typeface="+mn-cs"/>
              </a:rPr>
              <a:t>Applying “User Journey” methodology within firms/sectors</a:t>
            </a:r>
          </a:p>
        </p:txBody>
      </p:sp>
      <p:sp>
        <p:nvSpPr>
          <p:cNvPr id="5" name="TextBox 4">
            <a:extLst>
              <a:ext uri="{FF2B5EF4-FFF2-40B4-BE49-F238E27FC236}">
                <a16:creationId xmlns:a16="http://schemas.microsoft.com/office/drawing/2014/main" id="{158AB1F9-096D-DEB6-91FE-21C6B0CF5071}"/>
              </a:ext>
            </a:extLst>
          </p:cNvPr>
          <p:cNvSpPr txBox="1"/>
          <p:nvPr/>
        </p:nvSpPr>
        <p:spPr>
          <a:xfrm>
            <a:off x="376474" y="3824196"/>
            <a:ext cx="4848669" cy="22467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383C3E"/>
                </a:solidFill>
                <a:effectLst/>
                <a:uLnTx/>
                <a:uFillTx/>
                <a:latin typeface="Arial"/>
                <a:ea typeface="+mn-ea"/>
                <a:cs typeface="+mn-cs"/>
              </a:rPr>
              <a:t>Next steps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a:ln>
                  <a:noFill/>
                </a:ln>
                <a:solidFill>
                  <a:srgbClr val="383C3E"/>
                </a:solidFill>
                <a:effectLst/>
                <a:uLnTx/>
                <a:uFillTx/>
                <a:latin typeface="Arial"/>
                <a:ea typeface="+mn-ea"/>
                <a:cs typeface="+mn-cs"/>
              </a:rPr>
              <a:t>Alvance case study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a:ln>
                  <a:noFill/>
                </a:ln>
                <a:solidFill>
                  <a:srgbClr val="383C3E"/>
                </a:solidFill>
                <a:effectLst/>
                <a:uLnTx/>
                <a:uFillTx/>
                <a:latin typeface="Arial"/>
                <a:ea typeface="+mn-ea"/>
                <a:cs typeface="+mn-cs"/>
              </a:rPr>
              <a:t>Complete sectoral reports</a:t>
            </a:r>
            <a:endParaRPr kumimoji="0" lang="en-GB" sz="2000" b="0" i="0" u="none" strike="noStrike" kern="1200" cap="none" spc="0" normalizeH="0" baseline="0" noProof="0" dirty="0">
              <a:ln>
                <a:noFill/>
              </a:ln>
              <a:solidFill>
                <a:srgbClr val="383C3E"/>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a:ln>
                  <a:noFill/>
                </a:ln>
                <a:solidFill>
                  <a:srgbClr val="383C3E"/>
                </a:solidFill>
                <a:effectLst/>
                <a:uLnTx/>
                <a:uFillTx/>
                <a:latin typeface="Arial"/>
                <a:ea typeface="+mn-ea"/>
                <a:cs typeface="+mn-cs"/>
              </a:rPr>
              <a:t>Develop a Business Models output</a:t>
            </a:r>
            <a:endParaRPr kumimoji="0" lang="en-GB" sz="2000" b="0" i="0" u="none" strike="noStrike" kern="1200" cap="none" spc="0" normalizeH="0" baseline="0" noProof="0" dirty="0">
              <a:ln>
                <a:noFill/>
              </a:ln>
              <a:solidFill>
                <a:srgbClr val="383C3E"/>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383C3E"/>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000" b="0" i="0" u="none" strike="noStrike" kern="1200" cap="none" spc="0" normalizeH="0" baseline="0" noProof="0" dirty="0">
              <a:ln>
                <a:noFill/>
              </a:ln>
              <a:solidFill>
                <a:srgbClr val="383C3E"/>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kumimoji="0" lang="en-GB" sz="2000" b="0" i="0" u="none" strike="noStrike" kern="1200" cap="none" spc="0" normalizeH="0" baseline="0" noProof="0" dirty="0">
              <a:ln>
                <a:noFill/>
              </a:ln>
              <a:solidFill>
                <a:srgbClr val="383C3E"/>
              </a:solidFill>
              <a:effectLst/>
              <a:uLnTx/>
              <a:uFillTx/>
              <a:latin typeface="Arial"/>
              <a:ea typeface="+mn-ea"/>
              <a:cs typeface="+mn-cs"/>
            </a:endParaRPr>
          </a:p>
        </p:txBody>
      </p:sp>
      <p:pic>
        <p:nvPicPr>
          <p:cNvPr id="2" name="Picture 1">
            <a:extLst>
              <a:ext uri="{FF2B5EF4-FFF2-40B4-BE49-F238E27FC236}">
                <a16:creationId xmlns:a16="http://schemas.microsoft.com/office/drawing/2014/main" id="{7FAABFCD-870F-ED02-E255-EB539C86FBB9}"/>
              </a:ext>
            </a:extLst>
          </p:cNvPr>
          <p:cNvPicPr>
            <a:picLocks noChangeAspect="1"/>
          </p:cNvPicPr>
          <p:nvPr/>
        </p:nvPicPr>
        <p:blipFill>
          <a:blip r:embed="rId3"/>
          <a:stretch>
            <a:fillRect/>
          </a:stretch>
        </p:blipFill>
        <p:spPr>
          <a:xfrm>
            <a:off x="5951765" y="3217514"/>
            <a:ext cx="5863762" cy="3328258"/>
          </a:xfrm>
          <a:prstGeom prst="rect">
            <a:avLst/>
          </a:prstGeom>
        </p:spPr>
      </p:pic>
    </p:spTree>
    <p:extLst>
      <p:ext uri="{BB962C8B-B14F-4D97-AF65-F5344CB8AC3E}">
        <p14:creationId xmlns:p14="http://schemas.microsoft.com/office/powerpoint/2010/main" val="20715848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hlinkClick r:id="rId2" action="ppaction://hlinkfile"/>
          </p:cNvPr>
          <p:cNvPicPr>
            <a:picLocks noGrp="1" noChangeAspect="1"/>
          </p:cNvPicPr>
          <p:nvPr>
            <p:ph sz="quarter" idx="19"/>
          </p:nvPr>
        </p:nvPicPr>
        <p:blipFill rotWithShape="1">
          <a:blip r:embed="rId3"/>
          <a:stretch/>
        </p:blipFill>
        <p:spPr>
          <a:xfrm>
            <a:off x="21701" y="1401186"/>
            <a:ext cx="6410739" cy="3972030"/>
          </a:xfrm>
          <a:prstGeom prst="rect">
            <a:avLst/>
          </a:prstGeom>
          <a:noFill/>
        </p:spPr>
      </p:pic>
      <p:sp>
        <p:nvSpPr>
          <p:cNvPr id="2" name="Title 1"/>
          <p:cNvSpPr>
            <a:spLocks noGrp="1"/>
          </p:cNvSpPr>
          <p:nvPr>
            <p:ph type="title"/>
          </p:nvPr>
        </p:nvSpPr>
        <p:spPr/>
        <p:txBody>
          <a:bodyPr>
            <a:normAutofit/>
          </a:bodyPr>
          <a:lstStyle/>
          <a:p>
            <a:r>
              <a:rPr lang="en-GB" dirty="0"/>
              <a:t>The Darby pot</a:t>
            </a:r>
          </a:p>
        </p:txBody>
      </p:sp>
      <p:pic>
        <p:nvPicPr>
          <p:cNvPr id="3" name="Picture 2">
            <a:extLst>
              <a:ext uri="{FF2B5EF4-FFF2-40B4-BE49-F238E27FC236}">
                <a16:creationId xmlns:a16="http://schemas.microsoft.com/office/drawing/2014/main" id="{7943953D-0C38-42AD-E1E3-A36AD46D937C}"/>
              </a:ext>
            </a:extLst>
          </p:cNvPr>
          <p:cNvPicPr>
            <a:picLocks noChangeAspect="1"/>
          </p:cNvPicPr>
          <p:nvPr/>
        </p:nvPicPr>
        <p:blipFill>
          <a:blip r:embed="rId4"/>
          <a:stretch>
            <a:fillRect/>
          </a:stretch>
        </p:blipFill>
        <p:spPr>
          <a:xfrm>
            <a:off x="6432186" y="420004"/>
            <a:ext cx="4201014" cy="6135890"/>
          </a:xfrm>
          <a:prstGeom prst="rect">
            <a:avLst/>
          </a:prstGeom>
        </p:spPr>
      </p:pic>
    </p:spTree>
    <p:extLst>
      <p:ext uri="{BB962C8B-B14F-4D97-AF65-F5344CB8AC3E}">
        <p14:creationId xmlns:p14="http://schemas.microsoft.com/office/powerpoint/2010/main" val="320841397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87763595-8068-6C20-7FF9-591D5D910D62}"/>
              </a:ext>
            </a:extLst>
          </p:cNvPr>
          <p:cNvSpPr>
            <a:spLocks noGrp="1"/>
          </p:cNvSpPr>
          <p:nvPr>
            <p:ph type="title"/>
          </p:nvPr>
        </p:nvSpPr>
        <p:spPr>
          <a:xfrm>
            <a:off x="1558800" y="403200"/>
            <a:ext cx="10224000" cy="864000"/>
          </a:xfrm>
        </p:spPr>
        <p:txBody>
          <a:bodyPr/>
          <a:lstStyle/>
          <a:p>
            <a:r>
              <a:rPr lang="en-US" dirty="0"/>
              <a:t>Energy losses in metallurgical industries </a:t>
            </a:r>
          </a:p>
        </p:txBody>
      </p:sp>
      <p:pic>
        <p:nvPicPr>
          <p:cNvPr id="3" name="Picture 2" descr="A diagram of energy and energy&#10;&#10;Description automatically generated">
            <a:extLst>
              <a:ext uri="{FF2B5EF4-FFF2-40B4-BE49-F238E27FC236}">
                <a16:creationId xmlns:a16="http://schemas.microsoft.com/office/drawing/2014/main" id="{37B05C52-280C-FEBA-0701-10500BB521AC}"/>
              </a:ext>
            </a:extLst>
          </p:cNvPr>
          <p:cNvPicPr>
            <a:picLocks noChangeAspect="1"/>
          </p:cNvPicPr>
          <p:nvPr/>
        </p:nvPicPr>
        <p:blipFill>
          <a:blip r:embed="rId2"/>
          <a:stretch>
            <a:fillRect/>
          </a:stretch>
        </p:blipFill>
        <p:spPr>
          <a:xfrm>
            <a:off x="1636981" y="1411200"/>
            <a:ext cx="9828334" cy="5258160"/>
          </a:xfrm>
          <a:prstGeom prst="rect">
            <a:avLst/>
          </a:prstGeom>
          <a:noFill/>
        </p:spPr>
      </p:pic>
      <p:sp>
        <p:nvSpPr>
          <p:cNvPr id="2" name="TextBox 1">
            <a:extLst>
              <a:ext uri="{FF2B5EF4-FFF2-40B4-BE49-F238E27FC236}">
                <a16:creationId xmlns:a16="http://schemas.microsoft.com/office/drawing/2014/main" id="{65224599-E1FA-0FB3-D43B-86D9444F3714}"/>
              </a:ext>
            </a:extLst>
          </p:cNvPr>
          <p:cNvSpPr txBox="1"/>
          <p:nvPr/>
        </p:nvSpPr>
        <p:spPr>
          <a:xfrm>
            <a:off x="7104112" y="6454800"/>
            <a:ext cx="5087888" cy="369332"/>
          </a:xfrm>
          <a:prstGeom prst="rect">
            <a:avLst/>
          </a:prstGeom>
          <a:noFill/>
        </p:spPr>
        <p:txBody>
          <a:bodyPr wrap="square" rtlCol="0">
            <a:spAutoFit/>
          </a:bodyPr>
          <a:lstStyle/>
          <a:p>
            <a:pPr algn="r"/>
            <a:r>
              <a:rPr lang="en-GB" i="1" dirty="0" err="1"/>
              <a:t>Dierke</a:t>
            </a:r>
            <a:r>
              <a:rPr lang="en-GB" i="1" dirty="0"/>
              <a:t> Raabe: Chem Rev 2023,123 2436-2608 </a:t>
            </a:r>
          </a:p>
        </p:txBody>
      </p:sp>
    </p:spTree>
    <p:extLst>
      <p:ext uri="{BB962C8B-B14F-4D97-AF65-F5344CB8AC3E}">
        <p14:creationId xmlns:p14="http://schemas.microsoft.com/office/powerpoint/2010/main" val="133966113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p:txBody>
          <a:bodyPr/>
          <a:lstStyle/>
          <a:p>
            <a:r>
              <a:rPr lang="en-GB" sz="3200" dirty="0"/>
              <a:t>Equity, Diversity </a:t>
            </a:r>
            <a:r>
              <a:rPr lang="en-GB" dirty="0"/>
              <a:t>&amp; Inclusion (EDI)</a:t>
            </a:r>
            <a:endParaRPr lang="en-GB" sz="3200" dirty="0"/>
          </a:p>
        </p:txBody>
      </p:sp>
      <p:sp>
        <p:nvSpPr>
          <p:cNvPr id="4" name="TextBox 3">
            <a:extLst>
              <a:ext uri="{FF2B5EF4-FFF2-40B4-BE49-F238E27FC236}">
                <a16:creationId xmlns:a16="http://schemas.microsoft.com/office/drawing/2014/main" id="{787E3E23-AE53-3150-6256-6E61776D3FEE}"/>
              </a:ext>
            </a:extLst>
          </p:cNvPr>
          <p:cNvSpPr txBox="1"/>
          <p:nvPr/>
        </p:nvSpPr>
        <p:spPr>
          <a:xfrm>
            <a:off x="436346" y="1480826"/>
            <a:ext cx="6134810" cy="28623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383C3E"/>
                </a:solidFill>
                <a:effectLst/>
                <a:uLnTx/>
                <a:uFillTx/>
                <a:latin typeface="Arial"/>
                <a:ea typeface="+mn-ea"/>
                <a:cs typeface="+mn-cs"/>
              </a:rPr>
              <a:t>Achievements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383C3E"/>
                </a:solidFill>
                <a:effectLst/>
                <a:uLnTx/>
                <a:uFillTx/>
                <a:latin typeface="Arial"/>
                <a:ea typeface="+mn-ea"/>
                <a:cs typeface="+mn-cs"/>
              </a:rPr>
              <a:t>EDI strategy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383C3E"/>
                </a:solidFill>
                <a:effectLst/>
                <a:uLnTx/>
                <a:uFillTx/>
                <a:latin typeface="Arial"/>
                <a:ea typeface="+mn-ea"/>
                <a:cs typeface="+mn-cs"/>
              </a:rPr>
              <a:t>EDI Working group</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383C3E"/>
                </a:solidFill>
                <a:effectLst/>
                <a:uLnTx/>
                <a:uFillTx/>
                <a:latin typeface="Arial"/>
                <a:ea typeface="+mn-ea"/>
                <a:cs typeface="+mn-cs"/>
              </a:rPr>
              <a:t>Report on state of EDI in UK FIs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383C3E"/>
                </a:solidFill>
                <a:effectLst/>
                <a:uLnTx/>
                <a:uFillTx/>
                <a:latin typeface="Arial"/>
                <a:ea typeface="+mn-ea"/>
                <a:cs typeface="+mn-cs"/>
              </a:rPr>
              <a:t>Landscape map</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383C3E"/>
                </a:solidFill>
                <a:effectLst/>
                <a:uLnTx/>
                <a:uFillTx/>
                <a:latin typeface="Arial"/>
                <a:ea typeface="+mn-ea"/>
                <a:cs typeface="+mn-cs"/>
              </a:rPr>
              <a:t>Case studies (Transforming workplace culture &amp; Elevating wellbeing)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383C3E"/>
                </a:solidFill>
                <a:effectLst/>
                <a:uLnTx/>
                <a:uFillTx/>
                <a:latin typeface="Arial"/>
                <a:ea typeface="+mn-ea"/>
                <a:cs typeface="+mn-cs"/>
              </a:rPr>
              <a:t>Site visits (16 to-date)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383C3E"/>
                </a:solidFill>
                <a:effectLst/>
                <a:uLnTx/>
                <a:uFillTx/>
                <a:latin typeface="Arial"/>
                <a:ea typeface="+mn-ea"/>
                <a:cs typeface="+mn-cs"/>
              </a:rPr>
              <a:t>Playbook</a:t>
            </a:r>
          </a:p>
        </p:txBody>
      </p:sp>
      <p:pic>
        <p:nvPicPr>
          <p:cNvPr id="6" name="Picture 5">
            <a:extLst>
              <a:ext uri="{FF2B5EF4-FFF2-40B4-BE49-F238E27FC236}">
                <a16:creationId xmlns:a16="http://schemas.microsoft.com/office/drawing/2014/main" id="{6222A8A4-4898-1A7B-D899-481FF11CBDED}"/>
              </a:ext>
            </a:extLst>
          </p:cNvPr>
          <p:cNvPicPr>
            <a:picLocks noChangeAspect="1"/>
          </p:cNvPicPr>
          <p:nvPr/>
        </p:nvPicPr>
        <p:blipFill>
          <a:blip r:embed="rId3"/>
          <a:stretch>
            <a:fillRect/>
          </a:stretch>
        </p:blipFill>
        <p:spPr>
          <a:xfrm rot="20253231">
            <a:off x="7197029" y="1592611"/>
            <a:ext cx="2704999" cy="3815144"/>
          </a:xfrm>
          <a:prstGeom prst="rect">
            <a:avLst/>
          </a:prstGeom>
          <a:ln>
            <a:solidFill>
              <a:schemeClr val="tx1"/>
            </a:solidFill>
          </a:ln>
        </p:spPr>
      </p:pic>
      <p:pic>
        <p:nvPicPr>
          <p:cNvPr id="2" name="Picture 1">
            <a:extLst>
              <a:ext uri="{FF2B5EF4-FFF2-40B4-BE49-F238E27FC236}">
                <a16:creationId xmlns:a16="http://schemas.microsoft.com/office/drawing/2014/main" id="{D5EFEBE6-A996-AC4B-8F1B-90D26E27E54C}"/>
              </a:ext>
            </a:extLst>
          </p:cNvPr>
          <p:cNvPicPr>
            <a:picLocks noChangeAspect="1"/>
          </p:cNvPicPr>
          <p:nvPr/>
        </p:nvPicPr>
        <p:blipFill>
          <a:blip r:embed="rId4"/>
          <a:stretch>
            <a:fillRect/>
          </a:stretch>
        </p:blipFill>
        <p:spPr>
          <a:xfrm rot="815649">
            <a:off x="8946765" y="2486198"/>
            <a:ext cx="2800387" cy="3713899"/>
          </a:xfrm>
          <a:prstGeom prst="rect">
            <a:avLst/>
          </a:prstGeom>
          <a:ln>
            <a:solidFill>
              <a:schemeClr val="tx1"/>
            </a:solidFill>
          </a:ln>
        </p:spPr>
      </p:pic>
    </p:spTree>
    <p:extLst>
      <p:ext uri="{BB962C8B-B14F-4D97-AF65-F5344CB8AC3E}">
        <p14:creationId xmlns:p14="http://schemas.microsoft.com/office/powerpoint/2010/main" val="424311855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ee illustrations of Cybe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3529780" y="2595966"/>
            <a:ext cx="5132439" cy="3036366"/>
          </a:xfrm>
          <a:prstGeom prst="roundRect">
            <a:avLst>
              <a:gd name="adj" fmla="val 13441"/>
            </a:avLst>
          </a:prstGeom>
          <a:noFill/>
          <a:extLst>
            <a:ext uri="{909E8E84-426E-40DD-AFC4-6F175D3DCCD1}">
              <a14:hiddenFill xmlns:a14="http://schemas.microsoft.com/office/drawing/2010/main">
                <a:solidFill>
                  <a:srgbClr val="FFFFFF"/>
                </a:solidFill>
              </a14:hiddenFill>
            </a:ext>
          </a:extLst>
        </p:spPr>
      </p:pic>
      <p:sp>
        <p:nvSpPr>
          <p:cNvPr id="3" name="Text Placeholder 2"/>
          <p:cNvSpPr>
            <a:spLocks noGrp="1"/>
          </p:cNvSpPr>
          <p:nvPr>
            <p:ph type="body" sz="quarter" idx="11"/>
          </p:nvPr>
        </p:nvSpPr>
        <p:spPr>
          <a:xfrm>
            <a:off x="1519940" y="1096832"/>
            <a:ext cx="8140253" cy="797922"/>
          </a:xfrm>
        </p:spPr>
        <p:txBody>
          <a:bodyPr/>
          <a:lstStyle/>
          <a:p>
            <a:r>
              <a:rPr lang="en-GB" sz="3200" dirty="0"/>
              <a:t>Technology – digital solutions </a:t>
            </a:r>
          </a:p>
        </p:txBody>
      </p:sp>
      <p:sp>
        <p:nvSpPr>
          <p:cNvPr id="4" name="Rounded Rectangle 3"/>
          <p:cNvSpPr/>
          <p:nvPr/>
        </p:nvSpPr>
        <p:spPr>
          <a:xfrm>
            <a:off x="2074131" y="1936254"/>
            <a:ext cx="2160000" cy="1800000"/>
          </a:xfrm>
          <a:prstGeom prst="roundRect">
            <a:avLst>
              <a:gd name="adj" fmla="val 8144"/>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FFFFFF"/>
                </a:solidFill>
                <a:effectLst/>
                <a:uLnTx/>
                <a:uFillTx/>
                <a:latin typeface="Arial"/>
                <a:ea typeface="+mn-ea"/>
                <a:cs typeface="+mn-cs"/>
              </a:rPr>
              <a:t>Process control</a:t>
            </a:r>
          </a:p>
        </p:txBody>
      </p:sp>
      <p:sp>
        <p:nvSpPr>
          <p:cNvPr id="5" name="Rounded Rectangle 4"/>
          <p:cNvSpPr/>
          <p:nvPr/>
        </p:nvSpPr>
        <p:spPr>
          <a:xfrm>
            <a:off x="2074131" y="4253027"/>
            <a:ext cx="2160000" cy="1800000"/>
          </a:xfrm>
          <a:prstGeom prst="roundRect">
            <a:avLst>
              <a:gd name="adj" fmla="val 8144"/>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FFFFFF"/>
                </a:solidFill>
                <a:effectLst/>
                <a:uLnTx/>
                <a:uFillTx/>
                <a:latin typeface="Arial"/>
                <a:ea typeface="+mn-ea"/>
                <a:cs typeface="+mn-cs"/>
              </a:rPr>
              <a:t>AI for functionality over purity</a:t>
            </a:r>
          </a:p>
        </p:txBody>
      </p:sp>
      <p:sp>
        <p:nvSpPr>
          <p:cNvPr id="6" name="Rounded Rectangle 5"/>
          <p:cNvSpPr/>
          <p:nvPr/>
        </p:nvSpPr>
        <p:spPr>
          <a:xfrm>
            <a:off x="8053843" y="1936254"/>
            <a:ext cx="2160000" cy="1800000"/>
          </a:xfrm>
          <a:prstGeom prst="roundRect">
            <a:avLst>
              <a:gd name="adj" fmla="val 8144"/>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FFFFFF"/>
                </a:solidFill>
                <a:effectLst/>
                <a:uLnTx/>
                <a:uFillTx/>
                <a:latin typeface="Arial"/>
                <a:ea typeface="+mn-ea"/>
                <a:cs typeface="+mn-cs"/>
              </a:rPr>
              <a:t>Materials passports</a:t>
            </a:r>
          </a:p>
        </p:txBody>
      </p:sp>
      <p:sp>
        <p:nvSpPr>
          <p:cNvPr id="7" name="Rounded Rectangle 6"/>
          <p:cNvSpPr/>
          <p:nvPr/>
        </p:nvSpPr>
        <p:spPr>
          <a:xfrm>
            <a:off x="8053843" y="4253027"/>
            <a:ext cx="2160000" cy="1800000"/>
          </a:xfrm>
          <a:prstGeom prst="roundRect">
            <a:avLst>
              <a:gd name="adj" fmla="val 8144"/>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FFFFFF"/>
                </a:solidFill>
                <a:effectLst/>
                <a:uLnTx/>
                <a:uFillTx/>
                <a:latin typeface="Arial"/>
                <a:ea typeface="+mn-ea"/>
                <a:cs typeface="+mn-cs"/>
              </a:rPr>
              <a:t>Sustainability assessments in design</a:t>
            </a:r>
          </a:p>
        </p:txBody>
      </p:sp>
    </p:spTree>
    <p:extLst>
      <p:ext uri="{BB962C8B-B14F-4D97-AF65-F5344CB8AC3E}">
        <p14:creationId xmlns:p14="http://schemas.microsoft.com/office/powerpoint/2010/main" val="66377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n elephant with tusks in a grassy field">
            <a:extLst>
              <a:ext uri="{FF2B5EF4-FFF2-40B4-BE49-F238E27FC236}">
                <a16:creationId xmlns:a16="http://schemas.microsoft.com/office/drawing/2014/main" id="{A4582DDC-43E9-42D5-5842-8C5F54417623}"/>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b="11288"/>
          <a:stretch/>
        </p:blipFill>
        <p:spPr>
          <a:xfrm>
            <a:off x="0" y="0"/>
            <a:ext cx="12192000" cy="6860621"/>
          </a:xfrm>
          <a:prstGeom prst="rect">
            <a:avLst/>
          </a:prstGeom>
        </p:spPr>
      </p:pic>
      <p:sp>
        <p:nvSpPr>
          <p:cNvPr id="4" name="Title 3">
            <a:extLst>
              <a:ext uri="{FF2B5EF4-FFF2-40B4-BE49-F238E27FC236}">
                <a16:creationId xmlns:a16="http://schemas.microsoft.com/office/drawing/2014/main" id="{EEF235F0-3B90-CD8B-4B1F-EA2ED649BFAA}"/>
              </a:ext>
            </a:extLst>
          </p:cNvPr>
          <p:cNvSpPr>
            <a:spLocks noGrp="1"/>
          </p:cNvSpPr>
          <p:nvPr>
            <p:ph type="title"/>
          </p:nvPr>
        </p:nvSpPr>
        <p:spPr/>
        <p:txBody>
          <a:bodyPr/>
          <a:lstStyle/>
          <a:p>
            <a:r>
              <a:rPr lang="en-GB" dirty="0"/>
              <a:t>Decarbonisation of energy supply</a:t>
            </a:r>
          </a:p>
        </p:txBody>
      </p:sp>
    </p:spTree>
    <p:extLst>
      <p:ext uri="{BB962C8B-B14F-4D97-AF65-F5344CB8AC3E}">
        <p14:creationId xmlns:p14="http://schemas.microsoft.com/office/powerpoint/2010/main" val="261329868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7C06A-8FCB-AEA3-A53C-A0B01B411B70}"/>
              </a:ext>
            </a:extLst>
          </p:cNvPr>
          <p:cNvSpPr>
            <a:spLocks noGrp="1"/>
          </p:cNvSpPr>
          <p:nvPr>
            <p:ph type="title"/>
          </p:nvPr>
        </p:nvSpPr>
        <p:spPr/>
        <p:txBody>
          <a:bodyPr/>
          <a:lstStyle/>
          <a:p>
            <a:r>
              <a:rPr lang="en-GB" dirty="0"/>
              <a:t>The rebound effect</a:t>
            </a:r>
          </a:p>
        </p:txBody>
      </p:sp>
      <p:pic>
        <p:nvPicPr>
          <p:cNvPr id="4" name="Content Placeholder 3">
            <a:extLst>
              <a:ext uri="{FF2B5EF4-FFF2-40B4-BE49-F238E27FC236}">
                <a16:creationId xmlns:a16="http://schemas.microsoft.com/office/drawing/2014/main" id="{474CD2E5-439D-2748-79AD-C9BBD0678C2D}"/>
              </a:ext>
            </a:extLst>
          </p:cNvPr>
          <p:cNvPicPr>
            <a:picLocks noGrp="1" noChangeAspect="1"/>
          </p:cNvPicPr>
          <p:nvPr>
            <p:ph idx="1"/>
          </p:nvPr>
        </p:nvPicPr>
        <p:blipFill>
          <a:blip r:embed="rId3"/>
          <a:stretch>
            <a:fillRect/>
          </a:stretch>
        </p:blipFill>
        <p:spPr>
          <a:xfrm>
            <a:off x="5087888" y="106314"/>
            <a:ext cx="5904656" cy="6645371"/>
          </a:xfrm>
          <a:prstGeom prst="rect">
            <a:avLst/>
          </a:prstGeom>
        </p:spPr>
      </p:pic>
      <p:sp>
        <p:nvSpPr>
          <p:cNvPr id="3" name="TextBox 2">
            <a:extLst>
              <a:ext uri="{FF2B5EF4-FFF2-40B4-BE49-F238E27FC236}">
                <a16:creationId xmlns:a16="http://schemas.microsoft.com/office/drawing/2014/main" id="{B1604359-BF16-1AF0-789C-B315E72B4AE1}"/>
              </a:ext>
            </a:extLst>
          </p:cNvPr>
          <p:cNvSpPr txBox="1"/>
          <p:nvPr/>
        </p:nvSpPr>
        <p:spPr>
          <a:xfrm>
            <a:off x="-600744" y="6483400"/>
            <a:ext cx="5087888" cy="369332"/>
          </a:xfrm>
          <a:prstGeom prst="rect">
            <a:avLst/>
          </a:prstGeom>
          <a:noFill/>
        </p:spPr>
        <p:txBody>
          <a:bodyPr wrap="square" rtlCol="0">
            <a:spAutoFit/>
          </a:bodyPr>
          <a:lstStyle/>
          <a:p>
            <a:pPr algn="r"/>
            <a:r>
              <a:rPr lang="en-GB" i="1" dirty="0" err="1"/>
              <a:t>Dierke</a:t>
            </a:r>
            <a:r>
              <a:rPr lang="en-GB" i="1" dirty="0"/>
              <a:t> Raabe: Chem Rev 2023,123 2436-2608 </a:t>
            </a:r>
          </a:p>
        </p:txBody>
      </p:sp>
    </p:spTree>
    <p:extLst>
      <p:ext uri="{BB962C8B-B14F-4D97-AF65-F5344CB8AC3E}">
        <p14:creationId xmlns:p14="http://schemas.microsoft.com/office/powerpoint/2010/main" val="107862393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5F470-6424-B785-A7CA-9035716E3DA2}"/>
              </a:ext>
            </a:extLst>
          </p:cNvPr>
          <p:cNvSpPr>
            <a:spLocks noGrp="1"/>
          </p:cNvSpPr>
          <p:nvPr>
            <p:ph type="title"/>
          </p:nvPr>
        </p:nvSpPr>
        <p:spPr>
          <a:xfrm>
            <a:off x="1558800" y="403200"/>
            <a:ext cx="10369848" cy="864000"/>
          </a:xfrm>
        </p:spPr>
        <p:txBody>
          <a:bodyPr/>
          <a:lstStyle/>
          <a:p>
            <a:r>
              <a:rPr lang="en-GB" dirty="0"/>
              <a:t>Material consumption &amp; CO2 emissions of energy sources</a:t>
            </a:r>
          </a:p>
        </p:txBody>
      </p:sp>
      <p:pic>
        <p:nvPicPr>
          <p:cNvPr id="4" name="Content Placeholder 3">
            <a:extLst>
              <a:ext uri="{FF2B5EF4-FFF2-40B4-BE49-F238E27FC236}">
                <a16:creationId xmlns:a16="http://schemas.microsoft.com/office/drawing/2014/main" id="{DAE86117-C2AB-1A98-541E-6CEB8A7A7892}"/>
              </a:ext>
            </a:extLst>
          </p:cNvPr>
          <p:cNvPicPr>
            <a:picLocks noGrp="1" noChangeAspect="1"/>
          </p:cNvPicPr>
          <p:nvPr>
            <p:ph idx="1"/>
          </p:nvPr>
        </p:nvPicPr>
        <p:blipFill>
          <a:blip r:embed="rId3"/>
          <a:stretch>
            <a:fillRect/>
          </a:stretch>
        </p:blipFill>
        <p:spPr>
          <a:xfrm>
            <a:off x="1417310" y="1411288"/>
            <a:ext cx="9354204" cy="4770437"/>
          </a:xfrm>
          <a:prstGeom prst="rect">
            <a:avLst/>
          </a:prstGeom>
        </p:spPr>
      </p:pic>
      <p:sp>
        <p:nvSpPr>
          <p:cNvPr id="3" name="TextBox 2">
            <a:extLst>
              <a:ext uri="{FF2B5EF4-FFF2-40B4-BE49-F238E27FC236}">
                <a16:creationId xmlns:a16="http://schemas.microsoft.com/office/drawing/2014/main" id="{93A64680-07F7-3720-CD5D-379FEB814596}"/>
              </a:ext>
            </a:extLst>
          </p:cNvPr>
          <p:cNvSpPr txBox="1"/>
          <p:nvPr/>
        </p:nvSpPr>
        <p:spPr>
          <a:xfrm>
            <a:off x="7104112" y="6454800"/>
            <a:ext cx="5087888" cy="369332"/>
          </a:xfrm>
          <a:prstGeom prst="rect">
            <a:avLst/>
          </a:prstGeom>
          <a:noFill/>
        </p:spPr>
        <p:txBody>
          <a:bodyPr wrap="square" rtlCol="0">
            <a:spAutoFit/>
          </a:bodyPr>
          <a:lstStyle/>
          <a:p>
            <a:pPr algn="r"/>
            <a:r>
              <a:rPr lang="en-GB" i="1" dirty="0" err="1"/>
              <a:t>Dierke</a:t>
            </a:r>
            <a:r>
              <a:rPr lang="en-GB" i="1" dirty="0"/>
              <a:t> Raabe: Chem Rev 2023,123 2436-2608 </a:t>
            </a:r>
          </a:p>
        </p:txBody>
      </p:sp>
    </p:spTree>
    <p:extLst>
      <p:ext uri="{BB962C8B-B14F-4D97-AF65-F5344CB8AC3E}">
        <p14:creationId xmlns:p14="http://schemas.microsoft.com/office/powerpoint/2010/main" val="232900102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B04E4-C8F2-A11E-33C7-44F7C89E2C00}"/>
              </a:ext>
            </a:extLst>
          </p:cNvPr>
          <p:cNvSpPr>
            <a:spLocks noGrp="1"/>
          </p:cNvSpPr>
          <p:nvPr>
            <p:ph type="title"/>
          </p:nvPr>
        </p:nvSpPr>
        <p:spPr/>
        <p:txBody>
          <a:bodyPr/>
          <a:lstStyle/>
          <a:p>
            <a:r>
              <a:rPr lang="en-GB" dirty="0"/>
              <a:t>The rebound effect</a:t>
            </a:r>
          </a:p>
        </p:txBody>
      </p:sp>
      <p:pic>
        <p:nvPicPr>
          <p:cNvPr id="4" name="Content Placeholder 3">
            <a:extLst>
              <a:ext uri="{FF2B5EF4-FFF2-40B4-BE49-F238E27FC236}">
                <a16:creationId xmlns:a16="http://schemas.microsoft.com/office/drawing/2014/main" id="{BB484AFB-9B59-BF86-362A-9278E985D3D8}"/>
              </a:ext>
            </a:extLst>
          </p:cNvPr>
          <p:cNvPicPr>
            <a:picLocks noGrp="1" noChangeAspect="1"/>
          </p:cNvPicPr>
          <p:nvPr>
            <p:ph idx="1"/>
          </p:nvPr>
        </p:nvPicPr>
        <p:blipFill>
          <a:blip r:embed="rId3"/>
          <a:stretch>
            <a:fillRect/>
          </a:stretch>
        </p:blipFill>
        <p:spPr>
          <a:xfrm>
            <a:off x="1585057" y="1411288"/>
            <a:ext cx="9018711" cy="4770437"/>
          </a:xfrm>
          <a:prstGeom prst="rect">
            <a:avLst/>
          </a:prstGeom>
        </p:spPr>
      </p:pic>
      <p:sp>
        <p:nvSpPr>
          <p:cNvPr id="3" name="TextBox 2">
            <a:extLst>
              <a:ext uri="{FF2B5EF4-FFF2-40B4-BE49-F238E27FC236}">
                <a16:creationId xmlns:a16="http://schemas.microsoft.com/office/drawing/2014/main" id="{C195C705-72C6-6646-5319-664DE9655096}"/>
              </a:ext>
            </a:extLst>
          </p:cNvPr>
          <p:cNvSpPr txBox="1"/>
          <p:nvPr/>
        </p:nvSpPr>
        <p:spPr>
          <a:xfrm>
            <a:off x="7104112" y="6454800"/>
            <a:ext cx="5087888" cy="369332"/>
          </a:xfrm>
          <a:prstGeom prst="rect">
            <a:avLst/>
          </a:prstGeom>
          <a:noFill/>
        </p:spPr>
        <p:txBody>
          <a:bodyPr wrap="square" rtlCol="0">
            <a:spAutoFit/>
          </a:bodyPr>
          <a:lstStyle/>
          <a:p>
            <a:pPr algn="r"/>
            <a:r>
              <a:rPr lang="en-GB" i="1" dirty="0" err="1"/>
              <a:t>Dierke</a:t>
            </a:r>
            <a:r>
              <a:rPr lang="en-GB" i="1" dirty="0"/>
              <a:t> Raabe: Chem Rev 2023,123 2436-2608 </a:t>
            </a:r>
          </a:p>
        </p:txBody>
      </p:sp>
    </p:spTree>
    <p:extLst>
      <p:ext uri="{BB962C8B-B14F-4D97-AF65-F5344CB8AC3E}">
        <p14:creationId xmlns:p14="http://schemas.microsoft.com/office/powerpoint/2010/main" val="412772224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4775438-C7CC-3074-8D35-38346D5DD851}"/>
              </a:ext>
            </a:extLst>
          </p:cNvPr>
          <p:cNvSpPr>
            <a:spLocks noGrp="1"/>
          </p:cNvSpPr>
          <p:nvPr>
            <p:ph type="title"/>
          </p:nvPr>
        </p:nvSpPr>
        <p:spPr/>
        <p:txBody>
          <a:bodyPr/>
          <a:lstStyle/>
          <a:p>
            <a:r>
              <a:rPr lang="en-GB" dirty="0"/>
              <a:t>OECD forecast of consumption of raw materials</a:t>
            </a:r>
          </a:p>
        </p:txBody>
      </p:sp>
      <p:pic>
        <p:nvPicPr>
          <p:cNvPr id="4" name="Content Placeholder 3" descr="A screenshot of a graph&#10;&#10;Description automatically generated">
            <a:extLst>
              <a:ext uri="{FF2B5EF4-FFF2-40B4-BE49-F238E27FC236}">
                <a16:creationId xmlns:a16="http://schemas.microsoft.com/office/drawing/2014/main" id="{243A2A94-AE0E-BCF5-DF6B-B53CFADBEFCA}"/>
              </a:ext>
            </a:extLst>
          </p:cNvPr>
          <p:cNvPicPr>
            <a:picLocks noGrp="1" noChangeAspect="1"/>
          </p:cNvPicPr>
          <p:nvPr>
            <p:ph sz="quarter" idx="4294967295"/>
          </p:nvPr>
        </p:nvPicPr>
        <p:blipFill rotWithShape="1">
          <a:blip r:embed="rId3"/>
          <a:srcRect b="53764"/>
          <a:stretch/>
        </p:blipFill>
        <p:spPr>
          <a:xfrm>
            <a:off x="-9542" y="1340768"/>
            <a:ext cx="6240687" cy="3456384"/>
          </a:xfrm>
          <a:prstGeom prst="rect">
            <a:avLst/>
          </a:prstGeom>
          <a:noFill/>
        </p:spPr>
      </p:pic>
      <p:pic>
        <p:nvPicPr>
          <p:cNvPr id="2" name="Picture 1">
            <a:extLst>
              <a:ext uri="{FF2B5EF4-FFF2-40B4-BE49-F238E27FC236}">
                <a16:creationId xmlns:a16="http://schemas.microsoft.com/office/drawing/2014/main" id="{CEBA97C0-39EE-2BD4-7995-957FD27ECB24}"/>
              </a:ext>
            </a:extLst>
          </p:cNvPr>
          <p:cNvPicPr>
            <a:picLocks noChangeAspect="1"/>
          </p:cNvPicPr>
          <p:nvPr/>
        </p:nvPicPr>
        <p:blipFill rotWithShape="1">
          <a:blip r:embed="rId4">
            <a:clrChange>
              <a:clrFrom>
                <a:srgbClr val="FFFFFF"/>
              </a:clrFrom>
              <a:clrTo>
                <a:srgbClr val="FFFFFF">
                  <a:alpha val="0"/>
                </a:srgbClr>
              </a:clrTo>
            </a:clrChange>
          </a:blip>
          <a:srcRect t="47798"/>
          <a:stretch/>
        </p:blipFill>
        <p:spPr>
          <a:xfrm>
            <a:off x="6066144" y="3068960"/>
            <a:ext cx="5993568" cy="3744416"/>
          </a:xfrm>
          <a:prstGeom prst="rect">
            <a:avLst/>
          </a:prstGeom>
        </p:spPr>
      </p:pic>
      <p:sp>
        <p:nvSpPr>
          <p:cNvPr id="3" name="TextBox 2">
            <a:extLst>
              <a:ext uri="{FF2B5EF4-FFF2-40B4-BE49-F238E27FC236}">
                <a16:creationId xmlns:a16="http://schemas.microsoft.com/office/drawing/2014/main" id="{97ACE82E-D274-0442-DE5B-C56122CFB89C}"/>
              </a:ext>
            </a:extLst>
          </p:cNvPr>
          <p:cNvSpPr txBox="1"/>
          <p:nvPr/>
        </p:nvSpPr>
        <p:spPr>
          <a:xfrm>
            <a:off x="-528736" y="6488668"/>
            <a:ext cx="5087888" cy="369332"/>
          </a:xfrm>
          <a:prstGeom prst="rect">
            <a:avLst/>
          </a:prstGeom>
          <a:noFill/>
        </p:spPr>
        <p:txBody>
          <a:bodyPr wrap="square" rtlCol="0">
            <a:spAutoFit/>
          </a:bodyPr>
          <a:lstStyle/>
          <a:p>
            <a:pPr algn="r"/>
            <a:r>
              <a:rPr lang="en-GB" i="1" dirty="0" err="1"/>
              <a:t>Dierke</a:t>
            </a:r>
            <a:r>
              <a:rPr lang="en-GB" i="1" dirty="0"/>
              <a:t> Raabe: Chem Rev 2023,123 2436-2608 </a:t>
            </a:r>
          </a:p>
        </p:txBody>
      </p:sp>
    </p:spTree>
    <p:extLst>
      <p:ext uri="{BB962C8B-B14F-4D97-AF65-F5344CB8AC3E}">
        <p14:creationId xmlns:p14="http://schemas.microsoft.com/office/powerpoint/2010/main" val="506331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15845" y="1651908"/>
            <a:ext cx="10235380" cy="4587887"/>
          </a:xfrm>
          <a:prstGeom prst="round2DiagRect">
            <a:avLst/>
          </a:prstGeom>
        </p:spPr>
      </p:pic>
      <p:sp>
        <p:nvSpPr>
          <p:cNvPr id="3" name="Text Placeholder 2"/>
          <p:cNvSpPr>
            <a:spLocks noGrp="1"/>
          </p:cNvSpPr>
          <p:nvPr>
            <p:ph type="body" sz="quarter" idx="11"/>
          </p:nvPr>
        </p:nvSpPr>
        <p:spPr>
          <a:xfrm>
            <a:off x="1519941" y="1252947"/>
            <a:ext cx="8346730" cy="797922"/>
          </a:xfrm>
        </p:spPr>
        <p:txBody>
          <a:bodyPr/>
          <a:lstStyle/>
          <a:p>
            <a:r>
              <a:rPr lang="en-GB" sz="3200" dirty="0"/>
              <a:t>From reforming to transforming </a:t>
            </a:r>
          </a:p>
        </p:txBody>
      </p:sp>
    </p:spTree>
    <p:extLst>
      <p:ext uri="{BB962C8B-B14F-4D97-AF65-F5344CB8AC3E}">
        <p14:creationId xmlns:p14="http://schemas.microsoft.com/office/powerpoint/2010/main" val="175360569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6475F7-117F-C494-F81E-C4CD4B9F6B88}"/>
              </a:ext>
            </a:extLst>
          </p:cNvPr>
          <p:cNvSpPr>
            <a:spLocks noGrp="1"/>
          </p:cNvSpPr>
          <p:nvPr>
            <p:ph type="title"/>
          </p:nvPr>
        </p:nvSpPr>
        <p:spPr/>
        <p:txBody>
          <a:bodyPr/>
          <a:lstStyle/>
          <a:p>
            <a:endParaRPr lang="en-GB"/>
          </a:p>
        </p:txBody>
      </p:sp>
      <p:pic>
        <p:nvPicPr>
          <p:cNvPr id="3" name="Picture 2">
            <a:extLst>
              <a:ext uri="{FF2B5EF4-FFF2-40B4-BE49-F238E27FC236}">
                <a16:creationId xmlns:a16="http://schemas.microsoft.com/office/drawing/2014/main" id="{6664963B-28B8-C100-B1DB-2D77024E8F74}"/>
              </a:ext>
            </a:extLst>
          </p:cNvPr>
          <p:cNvPicPr>
            <a:picLocks noChangeAspect="1"/>
          </p:cNvPicPr>
          <p:nvPr/>
        </p:nvPicPr>
        <p:blipFill>
          <a:blip r:embed="rId3"/>
          <a:stretch>
            <a:fillRect/>
          </a:stretch>
        </p:blipFill>
        <p:spPr>
          <a:xfrm>
            <a:off x="1903" y="0"/>
            <a:ext cx="12188194" cy="6858000"/>
          </a:xfrm>
          <a:prstGeom prst="rect">
            <a:avLst/>
          </a:prstGeom>
        </p:spPr>
      </p:pic>
    </p:spTree>
    <p:extLst>
      <p:ext uri="{BB962C8B-B14F-4D97-AF65-F5344CB8AC3E}">
        <p14:creationId xmlns:p14="http://schemas.microsoft.com/office/powerpoint/2010/main" val="27616233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1AA50E8A-F7B3-4374-BF40-5DDCF84025D4}"/>
              </a:ext>
            </a:extLst>
          </p:cNvPr>
          <p:cNvPicPr>
            <a:picLocks noGrp="1" noChangeAspect="1"/>
          </p:cNvPicPr>
          <p:nvPr>
            <p:ph sz="quarter" idx="19"/>
          </p:nvPr>
        </p:nvPicPr>
        <p:blipFill rotWithShape="1">
          <a:blip r:embed="rId3" cstate="email">
            <a:extLst>
              <a:ext uri="{28A0092B-C50C-407E-A947-70E740481C1C}">
                <a14:useLocalDpi xmlns:a14="http://schemas.microsoft.com/office/drawing/2010/main"/>
              </a:ext>
            </a:extLst>
          </a:blip>
          <a:stretch/>
        </p:blipFill>
        <p:spPr>
          <a:xfrm rot="5400000">
            <a:off x="871148" y="2095285"/>
            <a:ext cx="5210175" cy="3905250"/>
          </a:xfrm>
        </p:spPr>
      </p:pic>
      <p:sp>
        <p:nvSpPr>
          <p:cNvPr id="4" name="Title 3">
            <a:extLst>
              <a:ext uri="{FF2B5EF4-FFF2-40B4-BE49-F238E27FC236}">
                <a16:creationId xmlns:a16="http://schemas.microsoft.com/office/drawing/2014/main" id="{9BA26D8B-9A66-45EA-9CF1-47FE9F7360D3}"/>
              </a:ext>
            </a:extLst>
          </p:cNvPr>
          <p:cNvSpPr>
            <a:spLocks noGrp="1"/>
          </p:cNvSpPr>
          <p:nvPr>
            <p:ph type="title"/>
          </p:nvPr>
        </p:nvSpPr>
        <p:spPr/>
        <p:txBody>
          <a:bodyPr/>
          <a:lstStyle/>
          <a:p>
            <a:r>
              <a:rPr lang="en-GB" dirty="0"/>
              <a:t>Runaway success</a:t>
            </a:r>
          </a:p>
        </p:txBody>
      </p:sp>
      <p:pic>
        <p:nvPicPr>
          <p:cNvPr id="2" name="Picture 1">
            <a:extLst>
              <a:ext uri="{FF2B5EF4-FFF2-40B4-BE49-F238E27FC236}">
                <a16:creationId xmlns:a16="http://schemas.microsoft.com/office/drawing/2014/main" id="{C8DC6ACA-3DD6-86E9-5E94-F8A316928C80}"/>
              </a:ext>
            </a:extLst>
          </p:cNvPr>
          <p:cNvPicPr>
            <a:picLocks noChangeAspect="1"/>
          </p:cNvPicPr>
          <p:nvPr/>
        </p:nvPicPr>
        <p:blipFill>
          <a:blip r:embed="rId4"/>
          <a:stretch>
            <a:fillRect/>
          </a:stretch>
        </p:blipFill>
        <p:spPr>
          <a:xfrm>
            <a:off x="6816080" y="379164"/>
            <a:ext cx="4225778" cy="6449456"/>
          </a:xfrm>
          <a:prstGeom prst="rect">
            <a:avLst/>
          </a:prstGeom>
        </p:spPr>
      </p:pic>
    </p:spTree>
    <p:extLst>
      <p:ext uri="{BB962C8B-B14F-4D97-AF65-F5344CB8AC3E}">
        <p14:creationId xmlns:p14="http://schemas.microsoft.com/office/powerpoint/2010/main" val="1019913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hart of manufacturing processes&#10;&#10;Description automatically generated with medium confidenc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6" y="-472"/>
            <a:ext cx="12192835" cy="6858472"/>
          </a:xfrm>
          <a:prstGeom prst="rect">
            <a:avLst/>
          </a:prstGeom>
          <a:noFill/>
        </p:spPr>
      </p:pic>
    </p:spTree>
    <p:extLst>
      <p:ext uri="{BB962C8B-B14F-4D97-AF65-F5344CB8AC3E}">
        <p14:creationId xmlns:p14="http://schemas.microsoft.com/office/powerpoint/2010/main" val="359907557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circular economy for transport systems&#10;&#10;Description automatically generated">
            <a:extLst>
              <a:ext uri="{FF2B5EF4-FFF2-40B4-BE49-F238E27FC236}">
                <a16:creationId xmlns:a16="http://schemas.microsoft.com/office/drawing/2014/main" id="{E3D12B10-9568-762A-9D5B-15B8353DCED1}"/>
              </a:ext>
            </a:extLst>
          </p:cNvPr>
          <p:cNvPicPr>
            <a:picLocks noGrp="1" noChangeAspect="1"/>
          </p:cNvPicPr>
          <p:nvPr>
            <p:ph idx="4294967295"/>
          </p:nvPr>
        </p:nvPicPr>
        <p:blipFill rotWithShape="1">
          <a:blip r:embed="rId3" cstate="print">
            <a:extLst>
              <a:ext uri="{28A0092B-C50C-407E-A947-70E740481C1C}">
                <a14:useLocalDpi xmlns:a14="http://schemas.microsoft.com/office/drawing/2010/main" val="0"/>
              </a:ext>
            </a:extLst>
          </a:blip>
          <a:srcRect/>
          <a:stretch/>
        </p:blipFill>
        <p:spPr>
          <a:xfrm>
            <a:off x="869950" y="0"/>
            <a:ext cx="10452100" cy="6813550"/>
          </a:xfrm>
        </p:spPr>
      </p:pic>
    </p:spTree>
    <p:extLst>
      <p:ext uri="{BB962C8B-B14F-4D97-AF65-F5344CB8AC3E}">
        <p14:creationId xmlns:p14="http://schemas.microsoft.com/office/powerpoint/2010/main" val="96712560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297E4B83-5A42-97F1-1195-6543F6A79E69}"/>
              </a:ext>
            </a:extLst>
          </p:cNvPr>
          <p:cNvSpPr>
            <a:spLocks noGrp="1"/>
          </p:cNvSpPr>
          <p:nvPr>
            <p:ph type="title"/>
          </p:nvPr>
        </p:nvSpPr>
        <p:spPr>
          <a:xfrm>
            <a:off x="1558800" y="403200"/>
            <a:ext cx="10224000" cy="864000"/>
          </a:xfrm>
        </p:spPr>
        <p:txBody>
          <a:bodyPr/>
          <a:lstStyle/>
          <a:p>
            <a:r>
              <a:rPr lang="en-US" dirty="0"/>
              <a:t>The age of sustainability and circular economy</a:t>
            </a:r>
          </a:p>
        </p:txBody>
      </p:sp>
      <p:sp>
        <p:nvSpPr>
          <p:cNvPr id="2" name="TextBox 1">
            <a:extLst>
              <a:ext uri="{FF2B5EF4-FFF2-40B4-BE49-F238E27FC236}">
                <a16:creationId xmlns:a16="http://schemas.microsoft.com/office/drawing/2014/main" id="{340BD061-F860-4A38-B1D7-621EF60634C7}"/>
              </a:ext>
            </a:extLst>
          </p:cNvPr>
          <p:cNvSpPr txBox="1"/>
          <p:nvPr/>
        </p:nvSpPr>
        <p:spPr>
          <a:xfrm>
            <a:off x="7104112" y="6454800"/>
            <a:ext cx="5087888" cy="369332"/>
          </a:xfrm>
          <a:prstGeom prst="rect">
            <a:avLst/>
          </a:prstGeom>
          <a:noFill/>
        </p:spPr>
        <p:txBody>
          <a:bodyPr wrap="square" rtlCol="0">
            <a:spAutoFit/>
          </a:bodyPr>
          <a:lstStyle/>
          <a:p>
            <a:pPr algn="r"/>
            <a:r>
              <a:rPr lang="en-GB" i="1" dirty="0" err="1"/>
              <a:t>Dierke</a:t>
            </a:r>
            <a:r>
              <a:rPr lang="en-GB" i="1" dirty="0"/>
              <a:t> Raabe: Chem Rev 2023,123 2436-2608 </a:t>
            </a:r>
          </a:p>
        </p:txBody>
      </p:sp>
      <p:pic>
        <p:nvPicPr>
          <p:cNvPr id="3" name="Picture 2">
            <a:extLst>
              <a:ext uri="{FF2B5EF4-FFF2-40B4-BE49-F238E27FC236}">
                <a16:creationId xmlns:a16="http://schemas.microsoft.com/office/drawing/2014/main" id="{6B1D0D2B-4BF0-7FDE-C5FF-1952F3A465D4}"/>
              </a:ext>
            </a:extLst>
          </p:cNvPr>
          <p:cNvPicPr>
            <a:picLocks noChangeAspect="1"/>
          </p:cNvPicPr>
          <p:nvPr/>
        </p:nvPicPr>
        <p:blipFill>
          <a:blip r:embed="rId3"/>
          <a:stretch>
            <a:fillRect/>
          </a:stretch>
        </p:blipFill>
        <p:spPr>
          <a:xfrm>
            <a:off x="-32296" y="-24578"/>
            <a:ext cx="12192000" cy="6479378"/>
          </a:xfrm>
          <a:prstGeom prst="rect">
            <a:avLst/>
          </a:prstGeom>
        </p:spPr>
      </p:pic>
    </p:spTree>
    <p:extLst>
      <p:ext uri="{BB962C8B-B14F-4D97-AF65-F5344CB8AC3E}">
        <p14:creationId xmlns:p14="http://schemas.microsoft.com/office/powerpoint/2010/main" val="19878183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312609" y="914403"/>
            <a:ext cx="4678029" cy="5383166"/>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rgbClr val="383C3E">
                    <a:lumMod val="50000"/>
                  </a:srgbClr>
                </a:solidFill>
                <a:effectLst/>
                <a:uLnTx/>
                <a:uFillTx/>
                <a:latin typeface="Arial"/>
                <a:ea typeface="+mn-ea"/>
                <a:cs typeface="+mn-cs"/>
              </a:rPr>
              <a:t>Recycling “circular” economy</a:t>
            </a: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GB" sz="2400" b="0" i="0" u="none" strike="noStrike" kern="1200" cap="none" spc="0" normalizeH="0" baseline="0" noProof="0" dirty="0">
                <a:ln>
                  <a:noFill/>
                </a:ln>
                <a:solidFill>
                  <a:srgbClr val="383C3E">
                    <a:lumMod val="50000"/>
                  </a:srgbClr>
                </a:solidFill>
                <a:effectLst/>
                <a:uLnTx/>
                <a:uFillTx/>
                <a:latin typeface="Arial"/>
                <a:ea typeface="+mn-ea"/>
                <a:cs typeface="+mn-cs"/>
              </a:rPr>
              <a:t>Production and consumption patterns largely unchanged</a:t>
            </a: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GB" sz="2400" b="0" i="0" u="none" strike="noStrike" kern="1200" cap="none" spc="0" normalizeH="0" baseline="0" noProof="0" dirty="0">
                <a:ln>
                  <a:noFill/>
                </a:ln>
                <a:solidFill>
                  <a:srgbClr val="383C3E">
                    <a:lumMod val="50000"/>
                  </a:srgbClr>
                </a:solidFill>
                <a:effectLst/>
                <a:uLnTx/>
                <a:uFillTx/>
                <a:latin typeface="Arial"/>
                <a:ea typeface="+mn-ea"/>
                <a:cs typeface="+mn-cs"/>
              </a:rPr>
              <a:t>Reformative</a:t>
            </a: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GB" sz="2400" b="0" i="0" u="none" strike="noStrike" kern="1200" cap="none" spc="0" normalizeH="0" baseline="0" noProof="0" dirty="0">
                <a:ln>
                  <a:noFill/>
                </a:ln>
                <a:solidFill>
                  <a:srgbClr val="383C3E">
                    <a:lumMod val="50000"/>
                  </a:srgbClr>
                </a:solidFill>
                <a:effectLst/>
                <a:uLnTx/>
                <a:uFillTx/>
                <a:latin typeface="Arial"/>
                <a:ea typeface="+mn-ea"/>
                <a:cs typeface="+mn-cs"/>
              </a:rPr>
              <a:t>Technology will save us</a:t>
            </a: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GB" sz="2400" b="0" i="0" u="none" strike="noStrike" kern="1200" cap="none" spc="0" normalizeH="0" baseline="0" noProof="0" dirty="0">
                <a:ln>
                  <a:noFill/>
                </a:ln>
                <a:solidFill>
                  <a:srgbClr val="383C3E">
                    <a:lumMod val="50000"/>
                  </a:srgbClr>
                </a:solidFill>
                <a:effectLst/>
                <a:uLnTx/>
                <a:uFillTx/>
                <a:latin typeface="Arial"/>
                <a:ea typeface="+mn-ea"/>
                <a:cs typeface="+mn-cs"/>
              </a:rPr>
              <a:t>Resource efficiency</a:t>
            </a: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GB" sz="2400" b="0" i="0" u="none" strike="noStrike" kern="1200" cap="none" spc="0" normalizeH="0" baseline="0" noProof="0" dirty="0">
                <a:ln>
                  <a:noFill/>
                </a:ln>
                <a:solidFill>
                  <a:srgbClr val="383C3E">
                    <a:lumMod val="50000"/>
                  </a:srgbClr>
                </a:solidFill>
                <a:effectLst/>
                <a:uLnTx/>
                <a:uFillTx/>
                <a:latin typeface="Arial"/>
                <a:ea typeface="+mn-ea"/>
                <a:cs typeface="+mn-cs"/>
              </a:rPr>
              <a:t>Progress = Green growth</a:t>
            </a:r>
          </a:p>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GB" sz="2400" b="0" i="0" u="none" strike="noStrike" kern="1200" cap="none" spc="0" normalizeH="0" baseline="0" noProof="0" dirty="0">
              <a:ln>
                <a:noFill/>
              </a:ln>
              <a:solidFill>
                <a:srgbClr val="383C3E">
                  <a:lumMod val="50000"/>
                </a:srgbClr>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GB" sz="2400" b="0" i="0" u="none" strike="noStrike" kern="1200" cap="none" spc="0" normalizeH="0" baseline="0" noProof="0" dirty="0">
                <a:ln>
                  <a:noFill/>
                </a:ln>
                <a:solidFill>
                  <a:srgbClr val="383C3E">
                    <a:lumMod val="50000"/>
                  </a:srgbClr>
                </a:solidFill>
                <a:effectLst/>
                <a:uLnTx/>
                <a:uFillTx/>
                <a:latin typeface="Arial"/>
                <a:ea typeface="+mn-ea"/>
                <a:cs typeface="+mn-cs"/>
              </a:rPr>
              <a:t>Weak sustainability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FFFFFF"/>
              </a:solidFill>
              <a:effectLst/>
              <a:uLnTx/>
              <a:uFillTx/>
              <a:latin typeface="Arial"/>
              <a:ea typeface="+mn-ea"/>
              <a:cs typeface="+mn-cs"/>
            </a:endParaRPr>
          </a:p>
        </p:txBody>
      </p:sp>
      <p:sp>
        <p:nvSpPr>
          <p:cNvPr id="16" name="Rectangle 15"/>
          <p:cNvSpPr/>
          <p:nvPr/>
        </p:nvSpPr>
        <p:spPr>
          <a:xfrm>
            <a:off x="5990638" y="914403"/>
            <a:ext cx="5291879" cy="5383165"/>
          </a:xfrm>
          <a:prstGeom prst="rect">
            <a:avLst/>
          </a:prstGeom>
          <a:solidFill>
            <a:srgbClr val="2F9C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rgbClr val="FFFFFF"/>
                </a:solidFill>
                <a:effectLst/>
                <a:uLnTx/>
                <a:uFillTx/>
                <a:latin typeface="Arial"/>
                <a:ea typeface="+mn-ea"/>
                <a:cs typeface="+mn-cs"/>
              </a:rPr>
              <a:t>Sustainable circularity</a:t>
            </a:r>
          </a:p>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GB" sz="2400" b="0" i="0" u="none" strike="noStrike" kern="1200" cap="none" spc="0" normalizeH="0" baseline="0" noProof="0" dirty="0">
              <a:ln>
                <a:noFill/>
              </a:ln>
              <a:solidFill>
                <a:srgbClr val="FFFFFF"/>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GB" sz="2400" b="0" i="0" u="none" strike="noStrike" kern="1200" cap="none" spc="0" normalizeH="0" baseline="0" noProof="0" dirty="0">
                <a:ln>
                  <a:noFill/>
                </a:ln>
                <a:solidFill>
                  <a:srgbClr val="FFFFFF"/>
                </a:solidFill>
                <a:effectLst/>
                <a:uLnTx/>
                <a:uFillTx/>
                <a:latin typeface="Arial"/>
                <a:ea typeface="+mn-ea"/>
                <a:cs typeface="+mn-cs"/>
              </a:rPr>
              <a:t>Halve average material use p.p.</a:t>
            </a: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GB" sz="2400" b="0" i="0" u="none" strike="noStrike" kern="1200" cap="none" spc="0" normalizeH="0" baseline="0" noProof="0" dirty="0">
                <a:ln>
                  <a:noFill/>
                </a:ln>
                <a:solidFill>
                  <a:srgbClr val="FFFFFF"/>
                </a:solidFill>
                <a:effectLst/>
                <a:uLnTx/>
                <a:uFillTx/>
                <a:latin typeface="Arial"/>
                <a:ea typeface="+mn-ea"/>
                <a:cs typeface="+mn-cs"/>
              </a:rPr>
              <a:t>Transformative</a:t>
            </a: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GB" sz="2400" b="0" i="0" u="none" strike="noStrike" kern="1200" cap="none" spc="0" normalizeH="0" baseline="0" noProof="0" dirty="0">
                <a:ln>
                  <a:noFill/>
                </a:ln>
                <a:solidFill>
                  <a:srgbClr val="FFFFFF"/>
                </a:solidFill>
                <a:effectLst/>
                <a:uLnTx/>
                <a:uFillTx/>
                <a:latin typeface="Arial"/>
                <a:ea typeface="+mn-ea"/>
                <a:cs typeface="+mn-cs"/>
              </a:rPr>
              <a:t>Behaviour change + technological innovation</a:t>
            </a: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GB" sz="2400" b="0" i="0" u="none" strike="noStrike" kern="1200" cap="none" spc="0" normalizeH="0" baseline="0" noProof="0" dirty="0">
                <a:ln>
                  <a:noFill/>
                </a:ln>
                <a:solidFill>
                  <a:srgbClr val="FFFFFF"/>
                </a:solidFill>
                <a:effectLst/>
                <a:uLnTx/>
                <a:uFillTx/>
                <a:latin typeface="Arial"/>
                <a:ea typeface="+mn-ea"/>
                <a:cs typeface="+mn-cs"/>
              </a:rPr>
              <a:t>Resource sufficiency + efficiency</a:t>
            </a: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GB" sz="2400" b="0" i="0" u="none" strike="noStrike" kern="1200" cap="none" spc="0" normalizeH="0" baseline="0" noProof="0" dirty="0">
                <a:ln>
                  <a:noFill/>
                </a:ln>
                <a:solidFill>
                  <a:srgbClr val="FFFFFF"/>
                </a:solidFill>
                <a:effectLst/>
                <a:uLnTx/>
                <a:uFillTx/>
                <a:latin typeface="Arial"/>
                <a:ea typeface="+mn-ea"/>
                <a:cs typeface="+mn-cs"/>
              </a:rPr>
              <a:t>Progress = Well-being and environmental quality, with economic prosperity</a:t>
            </a: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GB" sz="2400" b="0" i="0" u="none" strike="noStrike" kern="1200" cap="none" spc="0" normalizeH="0" baseline="0" noProof="0" dirty="0">
                <a:ln>
                  <a:noFill/>
                </a:ln>
                <a:solidFill>
                  <a:srgbClr val="FFFFFF"/>
                </a:solidFill>
                <a:effectLst/>
                <a:uLnTx/>
                <a:uFillTx/>
                <a:latin typeface="Arial"/>
                <a:ea typeface="+mn-ea"/>
                <a:cs typeface="+mn-cs"/>
              </a:rPr>
              <a:t>Strong sustainability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7" name="Rectangle 6"/>
          <p:cNvSpPr/>
          <p:nvPr/>
        </p:nvSpPr>
        <p:spPr>
          <a:xfrm>
            <a:off x="2920182" y="5415453"/>
            <a:ext cx="8045423" cy="1056288"/>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383C3E">
                    <a:lumMod val="50000"/>
                  </a:srgbClr>
                </a:solidFill>
                <a:effectLst/>
                <a:uLnTx/>
                <a:uFillTx/>
                <a:latin typeface="Arial"/>
                <a:ea typeface="+mn-ea"/>
                <a:cs typeface="+mn-cs"/>
              </a:rPr>
              <a:t>Recycling</a:t>
            </a:r>
            <a:r>
              <a:rPr kumimoji="0" lang="en-GB" sz="4000" b="1" i="0" u="none" strike="noStrike" kern="1200" cap="none" spc="0" normalizeH="0" baseline="0" noProof="0" dirty="0">
                <a:ln>
                  <a:noFill/>
                </a:ln>
                <a:solidFill>
                  <a:srgbClr val="383C3E">
                    <a:lumMod val="75000"/>
                    <a:lumOff val="25000"/>
                  </a:srgbClr>
                </a:solidFill>
                <a:effectLst/>
                <a:uLnTx/>
                <a:uFillTx/>
                <a:latin typeface="Arial"/>
                <a:ea typeface="+mn-ea"/>
                <a:cs typeface="+mn-cs"/>
              </a:rPr>
              <a:t> </a:t>
            </a:r>
            <a:r>
              <a:rPr kumimoji="0" lang="en-GB" sz="4000" b="1" i="0" u="none" strike="noStrike" kern="1200" cap="none" spc="0" normalizeH="0" baseline="0" noProof="0" dirty="0">
                <a:ln>
                  <a:noFill/>
                </a:ln>
                <a:solidFill>
                  <a:srgbClr val="FEC00F"/>
                </a:solidFill>
                <a:effectLst/>
                <a:uLnTx/>
                <a:uFillTx/>
                <a:latin typeface="Arial"/>
                <a:ea typeface="+mn-ea"/>
                <a:cs typeface="+mn-cs"/>
              </a:rPr>
              <a:t>≠</a:t>
            </a:r>
            <a:r>
              <a:rPr kumimoji="0" lang="en-GB" sz="4000" b="1" i="0" u="none" strike="noStrike" kern="1200" cap="none" spc="0" normalizeH="0" baseline="0" noProof="0" dirty="0">
                <a:ln>
                  <a:noFill/>
                </a:ln>
                <a:solidFill>
                  <a:srgbClr val="383C3E">
                    <a:lumMod val="75000"/>
                    <a:lumOff val="25000"/>
                  </a:srgbClr>
                </a:solidFill>
                <a:effectLst/>
                <a:uLnTx/>
                <a:uFillTx/>
                <a:latin typeface="Arial"/>
                <a:ea typeface="+mn-ea"/>
                <a:cs typeface="+mn-cs"/>
              </a:rPr>
              <a:t> </a:t>
            </a:r>
            <a:r>
              <a:rPr kumimoji="0" lang="en-GB" sz="4000" b="1" i="0" u="none" strike="noStrike" kern="1200" cap="none" spc="0" normalizeH="0" baseline="0" noProof="0" dirty="0">
                <a:ln>
                  <a:noFill/>
                </a:ln>
                <a:solidFill>
                  <a:srgbClr val="FFFFFF"/>
                </a:solidFill>
                <a:effectLst/>
                <a:uLnTx/>
                <a:uFillTx/>
                <a:latin typeface="Arial"/>
                <a:ea typeface="+mn-ea"/>
                <a:cs typeface="+mn-cs"/>
              </a:rPr>
              <a:t>Circular economy</a:t>
            </a:r>
          </a:p>
        </p:txBody>
      </p:sp>
    </p:spTree>
    <p:extLst>
      <p:ext uri="{BB962C8B-B14F-4D97-AF65-F5344CB8AC3E}">
        <p14:creationId xmlns:p14="http://schemas.microsoft.com/office/powerpoint/2010/main" val="4283123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
                                            <p:txEl>
                                              <p:pRg st="0" end="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6">
                                            <p:txEl>
                                              <p:pRg st="2" end="2"/>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6">
                                            <p:txEl>
                                              <p:pRg st="3" end="3"/>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6">
                                            <p:txEl>
                                              <p:pRg st="4" end="4"/>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6">
                                            <p:txEl>
                                              <p:pRg st="5" end="5"/>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6">
                                            <p:txEl>
                                              <p:pRg st="6" end="6"/>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6">
                                            <p:txEl>
                                              <p:pRg st="7" end="7"/>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55A84B1-FBB1-4391-B680-129E66DA2D4C}"/>
              </a:ext>
            </a:extLst>
          </p:cNvPr>
          <p:cNvSpPr>
            <a:spLocks noGrp="1"/>
          </p:cNvSpPr>
          <p:nvPr>
            <p:ph type="body" sz="quarter" idx="10"/>
          </p:nvPr>
        </p:nvSpPr>
        <p:spPr>
          <a:xfrm>
            <a:off x="1343472" y="2204865"/>
            <a:ext cx="10480716" cy="4259198"/>
          </a:xfrm>
        </p:spPr>
        <p:txBody>
          <a:bodyPr>
            <a:normAutofit fontScale="85000" lnSpcReduction="10000"/>
          </a:bodyPr>
          <a:lstStyle/>
          <a:p>
            <a:r>
              <a:rPr lang="en-GB" sz="3200" dirty="0"/>
              <a:t>Don’t legislate on one measurement!</a:t>
            </a:r>
          </a:p>
          <a:p>
            <a:r>
              <a:rPr lang="en-GB" sz="3200" dirty="0"/>
              <a:t>Measure all environmental impacts, calculate social value</a:t>
            </a:r>
          </a:p>
          <a:p>
            <a:r>
              <a:rPr lang="en-GB" sz="3200" dirty="0"/>
              <a:t>Move away from linear thinking to systems thinking</a:t>
            </a:r>
          </a:p>
          <a:p>
            <a:r>
              <a:rPr lang="en-GB" sz="3200" dirty="0"/>
              <a:t>Move from economic models to value models</a:t>
            </a:r>
          </a:p>
          <a:p>
            <a:r>
              <a:rPr lang="en-GB" sz="3200" dirty="0"/>
              <a:t>Become more localised in materials flows</a:t>
            </a:r>
          </a:p>
          <a:p>
            <a:r>
              <a:rPr lang="en-GB" sz="3200" dirty="0"/>
              <a:t>Technology will not achieve net zero: need to reduce consumption</a:t>
            </a:r>
          </a:p>
          <a:p>
            <a:r>
              <a:rPr lang="en-GB" sz="3200" dirty="0"/>
              <a:t>Reduced consumption must lead to different value models</a:t>
            </a:r>
          </a:p>
          <a:p>
            <a:r>
              <a:rPr lang="en-GB" sz="3200" dirty="0"/>
              <a:t>Different value models may need to use digital technologies</a:t>
            </a:r>
          </a:p>
          <a:p>
            <a:r>
              <a:rPr lang="en-GB" sz="3200" dirty="0"/>
              <a:t>Different value models may require social change</a:t>
            </a:r>
          </a:p>
        </p:txBody>
      </p:sp>
      <p:sp>
        <p:nvSpPr>
          <p:cNvPr id="5" name="Text Placeholder 4">
            <a:extLst>
              <a:ext uri="{FF2B5EF4-FFF2-40B4-BE49-F238E27FC236}">
                <a16:creationId xmlns:a16="http://schemas.microsoft.com/office/drawing/2014/main" id="{22553EA3-93F6-D05B-3B8B-AF453B5185FB}"/>
              </a:ext>
            </a:extLst>
          </p:cNvPr>
          <p:cNvSpPr>
            <a:spLocks noGrp="1"/>
          </p:cNvSpPr>
          <p:nvPr>
            <p:ph type="body" sz="quarter" idx="11"/>
          </p:nvPr>
        </p:nvSpPr>
        <p:spPr/>
        <p:txBody>
          <a:bodyPr/>
          <a:lstStyle/>
          <a:p>
            <a:r>
              <a:rPr lang="en-GB" dirty="0"/>
              <a:t>Key messages</a:t>
            </a:r>
          </a:p>
        </p:txBody>
      </p:sp>
    </p:spTree>
    <p:extLst>
      <p:ext uri="{BB962C8B-B14F-4D97-AF65-F5344CB8AC3E}">
        <p14:creationId xmlns:p14="http://schemas.microsoft.com/office/powerpoint/2010/main" val="4163600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0"/>
          <p:cNvSpPr>
            <a:spLocks noGrp="1"/>
          </p:cNvSpPr>
          <p:nvPr>
            <p:ph sz="quarter" idx="19"/>
          </p:nvPr>
        </p:nvSpPr>
        <p:spPr/>
        <p:txBody>
          <a:bodyPr anchor="ctr" anchorCtr="1"/>
          <a:lstStyle/>
          <a:p>
            <a:pPr marL="0" indent="0">
              <a:buNone/>
            </a:pPr>
            <a:r>
              <a:rPr lang="en-GB" dirty="0"/>
              <a:t>@Cranfield_MFG</a:t>
            </a:r>
          </a:p>
          <a:p>
            <a:pPr marL="0" indent="0">
              <a:buNone/>
            </a:pPr>
            <a:r>
              <a:rPr lang="en-GB" dirty="0"/>
              <a:t>@TransFIReHub</a:t>
            </a:r>
          </a:p>
          <a:p>
            <a:pPr marL="0" indent="0">
              <a:buNone/>
            </a:pPr>
            <a:r>
              <a:rPr lang="en-GB" dirty="0"/>
              <a:t>@MarkRJolly</a:t>
            </a:r>
          </a:p>
          <a:p>
            <a:pPr marL="0" indent="0">
              <a:buNone/>
            </a:pPr>
            <a:r>
              <a:rPr lang="en-GB" dirty="0"/>
              <a:t>@CranfieldUni</a:t>
            </a:r>
          </a:p>
        </p:txBody>
      </p:sp>
      <p:sp>
        <p:nvSpPr>
          <p:cNvPr id="10" name="Title 9"/>
          <p:cNvSpPr>
            <a:spLocks noGrp="1"/>
          </p:cNvSpPr>
          <p:nvPr>
            <p:ph type="title"/>
          </p:nvPr>
        </p:nvSpPr>
        <p:spPr/>
        <p:txBody>
          <a:bodyPr/>
          <a:lstStyle/>
          <a:p>
            <a:r>
              <a:rPr lang="en-GB" dirty="0"/>
              <a:t>Social Media</a:t>
            </a:r>
          </a:p>
        </p:txBody>
      </p:sp>
      <p:pic>
        <p:nvPicPr>
          <p:cNvPr id="12" name="Picture 11" descr="File:Twitter bird logo.png - Wikipedia"/>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503712" y="3284984"/>
            <a:ext cx="1390464" cy="1390464"/>
          </a:xfrm>
          <a:prstGeom prst="rect">
            <a:avLst/>
          </a:prstGeom>
        </p:spPr>
      </p:pic>
    </p:spTree>
    <p:extLst>
      <p:ext uri="{BB962C8B-B14F-4D97-AF65-F5344CB8AC3E}">
        <p14:creationId xmlns:p14="http://schemas.microsoft.com/office/powerpoint/2010/main" val="66901155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738648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779542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1AA50E8A-F7B3-4374-BF40-5DDCF84025D4}"/>
              </a:ext>
            </a:extLst>
          </p:cNvPr>
          <p:cNvPicPr>
            <a:picLocks noGrp="1" noChangeAspect="1"/>
          </p:cNvPicPr>
          <p:nvPr>
            <p:ph sz="quarter" idx="19"/>
          </p:nvPr>
        </p:nvPicPr>
        <p:blipFill>
          <a:blip r:embed="rId2" cstate="email">
            <a:extLst>
              <a:ext uri="{28A0092B-C50C-407E-A947-70E740481C1C}">
                <a14:useLocalDpi xmlns:a14="http://schemas.microsoft.com/office/drawing/2010/main"/>
              </a:ext>
            </a:extLst>
          </a:blip>
          <a:srcRect/>
          <a:stretch/>
        </p:blipFill>
        <p:spPr>
          <a:xfrm>
            <a:off x="1523998" y="0"/>
            <a:ext cx="9144004" cy="6858000"/>
          </a:xfrm>
        </p:spPr>
      </p:pic>
      <p:sp>
        <p:nvSpPr>
          <p:cNvPr id="3" name="Title 2">
            <a:extLst>
              <a:ext uri="{FF2B5EF4-FFF2-40B4-BE49-F238E27FC236}">
                <a16:creationId xmlns:a16="http://schemas.microsoft.com/office/drawing/2014/main" id="{D3C23613-507C-4F14-B8B9-4055EEE52E88}"/>
              </a:ext>
            </a:extLst>
          </p:cNvPr>
          <p:cNvSpPr>
            <a:spLocks noGrp="1"/>
          </p:cNvSpPr>
          <p:nvPr>
            <p:ph type="title"/>
          </p:nvPr>
        </p:nvSpPr>
        <p:spPr>
          <a:xfrm>
            <a:off x="1523998" y="548680"/>
            <a:ext cx="7260301" cy="718520"/>
          </a:xfrm>
        </p:spPr>
        <p:txBody>
          <a:bodyPr>
            <a:normAutofit/>
          </a:bodyPr>
          <a:lstStyle/>
          <a:p>
            <a:r>
              <a:rPr lang="en-GB" dirty="0">
                <a:solidFill>
                  <a:schemeClr val="bg1"/>
                </a:solidFill>
              </a:rPr>
              <a:t>Even for </a:t>
            </a:r>
            <a:r>
              <a:rPr lang="en-GB" dirty="0"/>
              <a:t>whaling</a:t>
            </a:r>
          </a:p>
        </p:txBody>
      </p:sp>
    </p:spTree>
    <p:extLst>
      <p:ext uri="{BB962C8B-B14F-4D97-AF65-F5344CB8AC3E}">
        <p14:creationId xmlns:p14="http://schemas.microsoft.com/office/powerpoint/2010/main" val="26365982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text&#10;&#10;Description automatically generated">
            <a:extLst>
              <a:ext uri="{FF2B5EF4-FFF2-40B4-BE49-F238E27FC236}">
                <a16:creationId xmlns:a16="http://schemas.microsoft.com/office/drawing/2014/main" id="{637F71D1-E407-49DF-9032-FE3EA15D3854}"/>
              </a:ext>
            </a:extLst>
          </p:cNvPr>
          <p:cNvPicPr>
            <a:picLocks noGrp="1" noChangeAspect="1"/>
          </p:cNvPicPr>
          <p:nvPr>
            <p:ph sz="quarter" idx="19"/>
          </p:nvPr>
        </p:nvPicPr>
        <p:blipFill>
          <a:blip r:embed="rId2" cstate="email">
            <a:extLst>
              <a:ext uri="{28A0092B-C50C-407E-A947-70E740481C1C}">
                <a14:useLocalDpi xmlns:a14="http://schemas.microsoft.com/office/drawing/2010/main"/>
              </a:ext>
            </a:extLst>
          </a:blip>
          <a:stretch>
            <a:fillRect/>
          </a:stretch>
        </p:blipFill>
        <p:spPr>
          <a:xfrm>
            <a:off x="1558800" y="1412874"/>
            <a:ext cx="8910205" cy="5445126"/>
          </a:xfrm>
        </p:spPr>
      </p:pic>
      <p:sp>
        <p:nvSpPr>
          <p:cNvPr id="2" name="Title 1">
            <a:extLst>
              <a:ext uri="{FF2B5EF4-FFF2-40B4-BE49-F238E27FC236}">
                <a16:creationId xmlns:a16="http://schemas.microsoft.com/office/drawing/2014/main" id="{9A164702-237C-4074-AE3C-AB48A33427C9}"/>
              </a:ext>
            </a:extLst>
          </p:cNvPr>
          <p:cNvSpPr>
            <a:spLocks noGrp="1"/>
          </p:cNvSpPr>
          <p:nvPr>
            <p:ph type="title"/>
          </p:nvPr>
        </p:nvSpPr>
        <p:spPr/>
        <p:txBody>
          <a:bodyPr/>
          <a:lstStyle/>
          <a:p>
            <a:r>
              <a:rPr lang="en-GB" dirty="0" err="1"/>
              <a:t>Coalbrookdale</a:t>
            </a:r>
            <a:r>
              <a:rPr lang="en-GB" dirty="0"/>
              <a:t>, 1750s</a:t>
            </a:r>
          </a:p>
        </p:txBody>
      </p:sp>
    </p:spTree>
    <p:extLst>
      <p:ext uri="{BB962C8B-B14F-4D97-AF65-F5344CB8AC3E}">
        <p14:creationId xmlns:p14="http://schemas.microsoft.com/office/powerpoint/2010/main" val="21155653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factory, dark, night sky&#10;&#10;Description automatically generated">
            <a:extLst>
              <a:ext uri="{FF2B5EF4-FFF2-40B4-BE49-F238E27FC236}">
                <a16:creationId xmlns:a16="http://schemas.microsoft.com/office/drawing/2014/main" id="{DF9486FA-52F2-421F-83ED-FFE0BA76B538}"/>
              </a:ext>
            </a:extLst>
          </p:cNvPr>
          <p:cNvPicPr>
            <a:picLocks noGrp="1" noChangeAspect="1"/>
          </p:cNvPicPr>
          <p:nvPr>
            <p:ph sz="quarter" idx="19"/>
          </p:nvPr>
        </p:nvPicPr>
        <p:blipFill>
          <a:blip r:embed="rId2" cstate="email">
            <a:extLst>
              <a:ext uri="{28A0092B-C50C-407E-A947-70E740481C1C}">
                <a14:useLocalDpi xmlns:a14="http://schemas.microsoft.com/office/drawing/2010/main"/>
              </a:ext>
            </a:extLst>
          </a:blip>
          <a:stretch>
            <a:fillRect/>
          </a:stretch>
        </p:blipFill>
        <p:spPr>
          <a:xfrm>
            <a:off x="1558799" y="1412874"/>
            <a:ext cx="8988115" cy="5445126"/>
          </a:xfrm>
        </p:spPr>
      </p:pic>
      <p:sp>
        <p:nvSpPr>
          <p:cNvPr id="2" name="Title 1">
            <a:extLst>
              <a:ext uri="{FF2B5EF4-FFF2-40B4-BE49-F238E27FC236}">
                <a16:creationId xmlns:a16="http://schemas.microsoft.com/office/drawing/2014/main" id="{86AD62AC-5F86-4038-83BD-65B0421EBD09}"/>
              </a:ext>
            </a:extLst>
          </p:cNvPr>
          <p:cNvSpPr>
            <a:spLocks noGrp="1"/>
          </p:cNvSpPr>
          <p:nvPr>
            <p:ph type="title"/>
          </p:nvPr>
        </p:nvSpPr>
        <p:spPr/>
        <p:txBody>
          <a:bodyPr/>
          <a:lstStyle/>
          <a:p>
            <a:r>
              <a:rPr lang="en-GB" dirty="0"/>
              <a:t>Wednesbury by night,  1850s</a:t>
            </a:r>
          </a:p>
        </p:txBody>
      </p:sp>
    </p:spTree>
    <p:extLst>
      <p:ext uri="{BB962C8B-B14F-4D97-AF65-F5344CB8AC3E}">
        <p14:creationId xmlns:p14="http://schemas.microsoft.com/office/powerpoint/2010/main" val="768511210"/>
      </p:ext>
    </p:extLst>
  </p:cSld>
  <p:clrMapOvr>
    <a:masterClrMapping/>
  </p:clrMapOvr>
</p:sld>
</file>

<file path=ppt/theme/theme1.xml><?xml version="1.0" encoding="utf-8"?>
<a:theme xmlns:a="http://schemas.openxmlformats.org/drawingml/2006/main" name="Master layout body">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B5DA99FE-6C7A-46B3-A638-08E865909718}" vid="{78E2D4D2-0A94-4828-9074-CCA46AEEAEEF}"/>
    </a:ext>
  </a:extLst>
</a:theme>
</file>

<file path=ppt/theme/theme10.xml><?xml version="1.0" encoding="utf-8"?>
<a:theme xmlns:a="http://schemas.openxmlformats.org/drawingml/2006/main" name="7_Office Theme">
  <a:themeElements>
    <a:clrScheme name="Custom 2">
      <a:dk1>
        <a:srgbClr val="383C3E"/>
      </a:dk1>
      <a:lt1>
        <a:srgbClr val="FFFFFF"/>
      </a:lt1>
      <a:dk2>
        <a:srgbClr val="334E8D"/>
      </a:dk2>
      <a:lt2>
        <a:srgbClr val="FEC00F"/>
      </a:lt2>
      <a:accent1>
        <a:srgbClr val="334E8D"/>
      </a:accent1>
      <a:accent2>
        <a:srgbClr val="00B0B9"/>
      </a:accent2>
      <a:accent3>
        <a:srgbClr val="BE2879"/>
      </a:accent3>
      <a:accent4>
        <a:srgbClr val="83BA37"/>
      </a:accent4>
      <a:accent5>
        <a:srgbClr val="FEC00F"/>
      </a:accent5>
      <a:accent6>
        <a:srgbClr val="94A64C"/>
      </a:accent6>
      <a:hlink>
        <a:srgbClr val="728EA7"/>
      </a:hlink>
      <a:folHlink>
        <a:srgbClr val="954F72"/>
      </a:folHlink>
    </a:clrScheme>
    <a:fontScheme name="Custom 1">
      <a:majorFont>
        <a:latin typeface="Franklin Gothic Demi"/>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3_Master layout body">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B5DA99FE-6C7A-46B3-A638-08E865909718}" vid="{78E2D4D2-0A94-4828-9074-CCA46AEEAEEF}"/>
    </a:ext>
  </a:extLst>
</a:theme>
</file>

<file path=ppt/theme/theme12.xml><?xml version="1.0" encoding="utf-8"?>
<a:theme xmlns:a="http://schemas.openxmlformats.org/drawingml/2006/main" name="11_Office Theme">
  <a:themeElements>
    <a:clrScheme name="Custom 2">
      <a:dk1>
        <a:srgbClr val="383C3E"/>
      </a:dk1>
      <a:lt1>
        <a:srgbClr val="FFFFFF"/>
      </a:lt1>
      <a:dk2>
        <a:srgbClr val="334E8D"/>
      </a:dk2>
      <a:lt2>
        <a:srgbClr val="FEC00F"/>
      </a:lt2>
      <a:accent1>
        <a:srgbClr val="334E8D"/>
      </a:accent1>
      <a:accent2>
        <a:srgbClr val="00B0B9"/>
      </a:accent2>
      <a:accent3>
        <a:srgbClr val="BE2879"/>
      </a:accent3>
      <a:accent4>
        <a:srgbClr val="83BA37"/>
      </a:accent4>
      <a:accent5>
        <a:srgbClr val="FEC00F"/>
      </a:accent5>
      <a:accent6>
        <a:srgbClr val="94A64C"/>
      </a:accent6>
      <a:hlink>
        <a:srgbClr val="728EA7"/>
      </a:hlink>
      <a:folHlink>
        <a:srgbClr val="954F72"/>
      </a:folHlink>
    </a:clrScheme>
    <a:fontScheme name="Custom 1">
      <a:majorFont>
        <a:latin typeface="Franklin Gothic Demi"/>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4_Master layout body">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U-Presentation-Accessibility-APRIL-2021" id="{C99E393E-DB25-4FBD-80CE-E9CBFB9CD6A5}" vid="{C7544C4A-7948-4267-8A99-96613572B240}"/>
    </a:ext>
  </a:ext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No logo, with copyright">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B5DA99FE-6C7A-46B3-A638-08E865909718}" vid="{F7500881-DB25-4902-9878-9D7AE6729C37}"/>
    </a:ext>
  </a:extLst>
</a:theme>
</file>

<file path=ppt/theme/theme3.xml><?xml version="1.0" encoding="utf-8"?>
<a:theme xmlns:a="http://schemas.openxmlformats.org/drawingml/2006/main" name="Coloured slid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B5DA99FE-6C7A-46B3-A638-08E865909718}" vid="{23D0C4D7-9293-48BE-9AF8-E3C4509392BF}"/>
    </a:ext>
  </a:extLst>
</a:theme>
</file>

<file path=ppt/theme/theme4.xml><?xml version="1.0" encoding="utf-8"?>
<a:theme xmlns:a="http://schemas.openxmlformats.org/drawingml/2006/main" name="6_Office Theme">
  <a:themeElements>
    <a:clrScheme name="Custom 2">
      <a:dk1>
        <a:srgbClr val="383C3E"/>
      </a:dk1>
      <a:lt1>
        <a:srgbClr val="FFFFFF"/>
      </a:lt1>
      <a:dk2>
        <a:srgbClr val="334E8D"/>
      </a:dk2>
      <a:lt2>
        <a:srgbClr val="FEC00F"/>
      </a:lt2>
      <a:accent1>
        <a:srgbClr val="334E8D"/>
      </a:accent1>
      <a:accent2>
        <a:srgbClr val="00B0B9"/>
      </a:accent2>
      <a:accent3>
        <a:srgbClr val="BE2879"/>
      </a:accent3>
      <a:accent4>
        <a:srgbClr val="83BA37"/>
      </a:accent4>
      <a:accent5>
        <a:srgbClr val="FEC00F"/>
      </a:accent5>
      <a:accent6>
        <a:srgbClr val="94A64C"/>
      </a:accent6>
      <a:hlink>
        <a:srgbClr val="728EA7"/>
      </a:hlink>
      <a:folHlink>
        <a:srgbClr val="954F72"/>
      </a:folHlink>
    </a:clrScheme>
    <a:fontScheme name="Custom 1">
      <a:majorFont>
        <a:latin typeface="Franklin Gothic Demi"/>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Custom 2">
      <a:dk1>
        <a:srgbClr val="383C3E"/>
      </a:dk1>
      <a:lt1>
        <a:srgbClr val="FFFFFF"/>
      </a:lt1>
      <a:dk2>
        <a:srgbClr val="334E8D"/>
      </a:dk2>
      <a:lt2>
        <a:srgbClr val="FEC00F"/>
      </a:lt2>
      <a:accent1>
        <a:srgbClr val="334E8D"/>
      </a:accent1>
      <a:accent2>
        <a:srgbClr val="00B0B9"/>
      </a:accent2>
      <a:accent3>
        <a:srgbClr val="BE2879"/>
      </a:accent3>
      <a:accent4>
        <a:srgbClr val="83BA37"/>
      </a:accent4>
      <a:accent5>
        <a:srgbClr val="FEC00F"/>
      </a:accent5>
      <a:accent6>
        <a:srgbClr val="94A64C"/>
      </a:accent6>
      <a:hlink>
        <a:srgbClr val="728EA7"/>
      </a:hlink>
      <a:folHlink>
        <a:srgbClr val="954F72"/>
      </a:folHlink>
    </a:clrScheme>
    <a:fontScheme name="Custom 1">
      <a:majorFont>
        <a:latin typeface="Franklin Gothic Demi"/>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Master layout body">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U-Presentation-Accessibility-APRIL-2021" id="{C99E393E-DB25-4FBD-80CE-E9CBFB9CD6A5}" vid="{C7544C4A-7948-4267-8A99-96613572B240}"/>
    </a:ext>
  </a:extLst>
</a:theme>
</file>

<file path=ppt/theme/theme7.xml><?xml version="1.0" encoding="utf-8"?>
<a:theme xmlns:a="http://schemas.openxmlformats.org/drawingml/2006/main" name="3_Office Theme">
  <a:themeElements>
    <a:clrScheme name="Custom 2">
      <a:dk1>
        <a:srgbClr val="383C3E"/>
      </a:dk1>
      <a:lt1>
        <a:srgbClr val="FFFFFF"/>
      </a:lt1>
      <a:dk2>
        <a:srgbClr val="334E8D"/>
      </a:dk2>
      <a:lt2>
        <a:srgbClr val="FEC00F"/>
      </a:lt2>
      <a:accent1>
        <a:srgbClr val="334E8D"/>
      </a:accent1>
      <a:accent2>
        <a:srgbClr val="00B0B9"/>
      </a:accent2>
      <a:accent3>
        <a:srgbClr val="BE2879"/>
      </a:accent3>
      <a:accent4>
        <a:srgbClr val="83BA37"/>
      </a:accent4>
      <a:accent5>
        <a:srgbClr val="FEC00F"/>
      </a:accent5>
      <a:accent6>
        <a:srgbClr val="94A64C"/>
      </a:accent6>
      <a:hlink>
        <a:srgbClr val="728EA7"/>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5_Office Theme">
  <a:themeElements>
    <a:clrScheme name="Custom 2">
      <a:dk1>
        <a:srgbClr val="383C3E"/>
      </a:dk1>
      <a:lt1>
        <a:srgbClr val="FFFFFF"/>
      </a:lt1>
      <a:dk2>
        <a:srgbClr val="334E8D"/>
      </a:dk2>
      <a:lt2>
        <a:srgbClr val="FEC00F"/>
      </a:lt2>
      <a:accent1>
        <a:srgbClr val="334E8D"/>
      </a:accent1>
      <a:accent2>
        <a:srgbClr val="00B0B9"/>
      </a:accent2>
      <a:accent3>
        <a:srgbClr val="BE2879"/>
      </a:accent3>
      <a:accent4>
        <a:srgbClr val="83BA37"/>
      </a:accent4>
      <a:accent5>
        <a:srgbClr val="FEC00F"/>
      </a:accent5>
      <a:accent6>
        <a:srgbClr val="94A64C"/>
      </a:accent6>
      <a:hlink>
        <a:srgbClr val="728EA7"/>
      </a:hlink>
      <a:folHlink>
        <a:srgbClr val="954F72"/>
      </a:folHlink>
    </a:clrScheme>
    <a:fontScheme name="Custom 1">
      <a:majorFont>
        <a:latin typeface="Franklin Gothic Demi"/>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2_Master layout body">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U-Presentation-Accessibility-APRIL-2021" id="{C99E393E-DB25-4FBD-80CE-E9CBFB9CD6A5}" vid="{C7544C4A-7948-4267-8A99-96613572B240}"/>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5F2428EAC03A342B9BB2F331FEB908A" ma:contentTypeVersion="3" ma:contentTypeDescription="Create a new document." ma:contentTypeScope="" ma:versionID="823a14c264c580be9fd5c5c98da67aa0">
  <xsd:schema xmlns:xsd="http://www.w3.org/2001/XMLSchema" xmlns:xs="http://www.w3.org/2001/XMLSchema" xmlns:p="http://schemas.microsoft.com/office/2006/metadata/properties" targetNamespace="http://schemas.microsoft.com/office/2006/metadata/properties" ma:root="true" ma:fieldsID="8022916f55ab85163ee9a5069dec31d5">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429D86A-3AF6-48A4-855F-0A95E6AF055E}">
  <ds:schemaRefs>
    <ds:schemaRef ds:uri="http://schemas.microsoft.com/office/2006/metadata/properties"/>
    <ds:schemaRef ds:uri="http://purl.org/dc/terms/"/>
    <ds:schemaRef ds:uri="http://schemas.microsoft.com/office/infopath/2007/PartnerControls"/>
    <ds:schemaRef ds:uri="http://purl.org/dc/dcmitype/"/>
    <ds:schemaRef ds:uri="http://purl.org/dc/elements/1.1/"/>
    <ds:schemaRef ds:uri="http://schemas.microsoft.com/office/2006/documentManagement/type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8F2FDF69-5A1A-4E32-A5EE-49837B61342A}">
  <ds:schemaRefs>
    <ds:schemaRef ds:uri="http://schemas.microsoft.com/sharepoint/v3/contenttype/forms"/>
  </ds:schemaRefs>
</ds:datastoreItem>
</file>

<file path=customXml/itemProps3.xml><?xml version="1.0" encoding="utf-8"?>
<ds:datastoreItem xmlns:ds="http://schemas.openxmlformats.org/officeDocument/2006/customXml" ds:itemID="{F60C2F11-F466-4943-B470-8778A3F47ED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Manufacturing and Materials</Template>
  <TotalTime>1526</TotalTime>
  <Words>4557</Words>
  <Application>Microsoft Office PowerPoint</Application>
  <PresentationFormat>Widescreen</PresentationFormat>
  <Paragraphs>624</Paragraphs>
  <Slides>67</Slides>
  <Notes>32</Notes>
  <HiddenSlides>0</HiddenSlides>
  <MMClips>0</MMClips>
  <ScaleCrop>false</ScaleCrop>
  <HeadingPairs>
    <vt:vector size="6" baseType="variant">
      <vt:variant>
        <vt:lpstr>Fonts Used</vt:lpstr>
      </vt:variant>
      <vt:variant>
        <vt:i4>5</vt:i4>
      </vt:variant>
      <vt:variant>
        <vt:lpstr>Theme</vt:lpstr>
      </vt:variant>
      <vt:variant>
        <vt:i4>13</vt:i4>
      </vt:variant>
      <vt:variant>
        <vt:lpstr>Slide Titles</vt:lpstr>
      </vt:variant>
      <vt:variant>
        <vt:i4>67</vt:i4>
      </vt:variant>
    </vt:vector>
  </HeadingPairs>
  <TitlesOfParts>
    <vt:vector size="85" baseType="lpstr">
      <vt:lpstr>Arial</vt:lpstr>
      <vt:lpstr>Calibri</vt:lpstr>
      <vt:lpstr>Franklin Gothic Demi</vt:lpstr>
      <vt:lpstr>Symbol</vt:lpstr>
      <vt:lpstr>Times New Roman</vt:lpstr>
      <vt:lpstr>Master layout body</vt:lpstr>
      <vt:lpstr>No logo, with copyright</vt:lpstr>
      <vt:lpstr>Coloured slides</vt:lpstr>
      <vt:lpstr>6_Office Theme</vt:lpstr>
      <vt:lpstr>2_Office Theme</vt:lpstr>
      <vt:lpstr>1_Master layout body</vt:lpstr>
      <vt:lpstr>3_Office Theme</vt:lpstr>
      <vt:lpstr>5_Office Theme</vt:lpstr>
      <vt:lpstr>2_Master layout body</vt:lpstr>
      <vt:lpstr>7_Office Theme</vt:lpstr>
      <vt:lpstr>3_Master layout body</vt:lpstr>
      <vt:lpstr>11_Office Theme</vt:lpstr>
      <vt:lpstr>4_Master layout body</vt:lpstr>
      <vt:lpstr>Sustainable Manufacturing: past, present and future</vt:lpstr>
      <vt:lpstr>Why are we here?</vt:lpstr>
      <vt:lpstr>Past  “Villains”</vt:lpstr>
      <vt:lpstr>Abraham Darby I</vt:lpstr>
      <vt:lpstr>The Darby pot</vt:lpstr>
      <vt:lpstr>Runaway success</vt:lpstr>
      <vt:lpstr>Even for whaling</vt:lpstr>
      <vt:lpstr>Coalbrookdale, 1750s</vt:lpstr>
      <vt:lpstr>Wednesbury by night,  1850s</vt:lpstr>
      <vt:lpstr>Climate Change</vt:lpstr>
      <vt:lpstr>Increasing global demand for minerals</vt:lpstr>
      <vt:lpstr>Breakdown of global CO2 emissions in 2006 demonstrating the importance of five key materials.</vt:lpstr>
      <vt:lpstr>Growth of number of elements used in electronics</vt:lpstr>
      <vt:lpstr>Growth of “technology” metals</vt:lpstr>
      <vt:lpstr>PowerPoint Presentation</vt:lpstr>
      <vt:lpstr>End of life recycling rates</vt:lpstr>
      <vt:lpstr>Present</vt:lpstr>
      <vt:lpstr>The materials/manufacturing cycle</vt:lpstr>
      <vt:lpstr>PowerPoint Presentation</vt:lpstr>
      <vt:lpstr>PowerPoint Presentation</vt:lpstr>
      <vt:lpstr>PowerPoint Presentation</vt:lpstr>
      <vt:lpstr>PowerPoint Presentation</vt:lpstr>
      <vt:lpstr>PowerPoint Presentation</vt:lpstr>
      <vt:lpstr>Processing and Manufacturing Issues</vt:lpstr>
      <vt:lpstr>Heat content of liquid engineering metals to 100 ºC &gt; Tm </vt:lpstr>
      <vt:lpstr>Processing and Manufacturing Issues</vt:lpstr>
      <vt:lpstr>Offshoring our CO2</vt:lpstr>
      <vt:lpstr>Processing and Manufacturing Issues</vt:lpstr>
      <vt:lpstr>PowerPoint Presentation</vt:lpstr>
      <vt:lpstr>Changes to manufacturing: The Circular Economy</vt:lpstr>
      <vt:lpstr>Changes to manufacturing: Remanufacturing</vt:lpstr>
      <vt:lpstr>Changes to manufacturing: Remanufacturing</vt:lpstr>
      <vt:lpstr>Changes to manufacturing: Re-using</vt:lpstr>
      <vt:lpstr>Changes to manufacturing: Reshoring</vt:lpstr>
      <vt:lpstr>Changes to manufacturing:  Redistributed manufacture - drugs in a container!</vt:lpstr>
      <vt:lpstr>Changes to manufacturing: Impact of redistributed manufacture</vt:lpstr>
      <vt:lpstr>Future</vt:lpstr>
      <vt:lpstr>Future for sustainable manufacturing</vt:lpstr>
      <vt:lpstr>Actions for sustainable materials and manufacturing</vt:lpstr>
      <vt:lpstr>Beware light-weighting substitution</vt:lpstr>
      <vt:lpstr>Distance to drive vehicle to pay back embodied CO2 and manufacturing CO2 in engines with Al cylinder blocks</vt:lpstr>
      <vt:lpstr>Environmental pollution of aluminium</vt:lpstr>
      <vt:lpstr>Cumulative red mud production!</vt:lpstr>
      <vt:lpstr>Composition of Red Mud</vt:lpstr>
      <vt:lpstr>UKRI ISCF Challenge Transforming the Foundation Industries R &amp; I Hub (TransFIRE)</vt:lpstr>
      <vt:lpstr>PowerPoint Presentation</vt:lpstr>
      <vt:lpstr>PowerPoint Presentation</vt:lpstr>
      <vt:lpstr>PowerPoint Presentation</vt:lpstr>
      <vt:lpstr>PowerPoint Presentation</vt:lpstr>
      <vt:lpstr>Energy losses in metallurgical industries </vt:lpstr>
      <vt:lpstr>PowerPoint Presentation</vt:lpstr>
      <vt:lpstr>PowerPoint Presentation</vt:lpstr>
      <vt:lpstr>Decarbonisation of energy supply</vt:lpstr>
      <vt:lpstr>The rebound effect</vt:lpstr>
      <vt:lpstr>Material consumption &amp; CO2 emissions of energy sources</vt:lpstr>
      <vt:lpstr>The rebound effect</vt:lpstr>
      <vt:lpstr>OECD forecast of consumption of raw materials</vt:lpstr>
      <vt:lpstr>PowerPoint Presentation</vt:lpstr>
      <vt:lpstr>PowerPoint Presentation</vt:lpstr>
      <vt:lpstr>PowerPoint Presentation</vt:lpstr>
      <vt:lpstr>PowerPoint Presentation</vt:lpstr>
      <vt:lpstr>The age of sustainability and circular economy</vt:lpstr>
      <vt:lpstr>PowerPoint Presentation</vt:lpstr>
      <vt:lpstr>PowerPoint Presentation</vt:lpstr>
      <vt:lpstr>Social Media</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Sustainable Manufacturing: past, present and future</dc:title>
  <dc:creator>Mark Jolly</dc:creator>
  <cp:lastModifiedBy>Mark Jolly</cp:lastModifiedBy>
  <cp:revision>1</cp:revision>
  <cp:lastPrinted>2014-09-02T09:13:37Z</cp:lastPrinted>
  <dcterms:created xsi:type="dcterms:W3CDTF">2023-09-14T16:24:44Z</dcterms:created>
  <dcterms:modified xsi:type="dcterms:W3CDTF">2023-09-20T20:27:45Z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0x01010005F2428EAC03A342B9BB2F331FEB908A</vt:lpwstr>
  </property>
  <property fmtid="{D5CDD505-2E9C-101B-9397-08002B2CF9AE}" pid="3" name="MSIP_Label_76ec77b0-1566-4e6c-8f07-2f97449b5aa9_Enabled">
    <vt:lpwstr>true</vt:lpwstr>
  </property>
  <property fmtid="{D5CDD505-2E9C-101B-9397-08002B2CF9AE}" pid="4" name="MSIP_Label_76ec77b0-1566-4e6c-8f07-2f97449b5aa9_SetDate">
    <vt:lpwstr>2020-08-27T13:50:15Z</vt:lpwstr>
  </property>
  <property fmtid="{D5CDD505-2E9C-101B-9397-08002B2CF9AE}" pid="5" name="MSIP_Label_76ec77b0-1566-4e6c-8f07-2f97449b5aa9_Method">
    <vt:lpwstr>Standard</vt:lpwstr>
  </property>
  <property fmtid="{D5CDD505-2E9C-101B-9397-08002B2CF9AE}" pid="6" name="MSIP_Label_76ec77b0-1566-4e6c-8f07-2f97449b5aa9_Name">
    <vt:lpwstr>Internal Business</vt:lpwstr>
  </property>
  <property fmtid="{D5CDD505-2E9C-101B-9397-08002B2CF9AE}" pid="7" name="MSIP_Label_76ec77b0-1566-4e6c-8f07-2f97449b5aa9_SiteId">
    <vt:lpwstr>31dca259-f714-4c48-ba5c-aa96dcf60aaa</vt:lpwstr>
  </property>
  <property fmtid="{D5CDD505-2E9C-101B-9397-08002B2CF9AE}" pid="8" name="MSIP_Label_76ec77b0-1566-4e6c-8f07-2f97449b5aa9_ActionId">
    <vt:lpwstr>b1116fbc-4a79-40ab-9515-6b1a0a69f6bc</vt:lpwstr>
  </property>
  <property fmtid="{D5CDD505-2E9C-101B-9397-08002B2CF9AE}" pid="9" name="MSIP_Label_76ec77b0-1566-4e6c-8f07-2f97449b5aa9_ContentBits">
    <vt:lpwstr>0</vt:lpwstr>
  </property>
  <property fmtid="{D5CDD505-2E9C-101B-9397-08002B2CF9AE}" pid="10" name="_dlc_DocIdItemGuid">
    <vt:lpwstr>459c272a-df27-407a-aace-7fde3c4e1047</vt:lpwstr>
  </property>
</Properties>
</file>